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7" r:id="rId2"/>
    <p:sldId id="302" r:id="rId3"/>
    <p:sldId id="303" r:id="rId4"/>
    <p:sldId id="304" r:id="rId5"/>
    <p:sldId id="313" r:id="rId6"/>
    <p:sldId id="301" r:id="rId7"/>
    <p:sldId id="300" r:id="rId8"/>
    <p:sldId id="307" r:id="rId9"/>
    <p:sldId id="299" r:id="rId10"/>
    <p:sldId id="305" r:id="rId11"/>
    <p:sldId id="308" r:id="rId12"/>
    <p:sldId id="309" r:id="rId13"/>
    <p:sldId id="310" r:id="rId14"/>
    <p:sldId id="311" r:id="rId15"/>
    <p:sldId id="314" r:id="rId16"/>
    <p:sldId id="312" r:id="rId17"/>
    <p:sldId id="306" r:id="rId18"/>
    <p:sldId id="315" r:id="rId19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8A9"/>
    <a:srgbClr val="EEF2F9"/>
    <a:srgbClr val="E5575F"/>
    <a:srgbClr val="004D91"/>
    <a:srgbClr val="4B97CD"/>
    <a:srgbClr val="D4DEF0"/>
    <a:srgbClr val="808183"/>
    <a:srgbClr val="66B0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67" autoAdjust="0"/>
    <p:restoredTop sz="99408" autoAdjust="0"/>
  </p:normalViewPr>
  <p:slideViewPr>
    <p:cSldViewPr>
      <p:cViewPr>
        <p:scale>
          <a:sx n="100" d="100"/>
          <a:sy n="100" d="100"/>
        </p:scale>
        <p:origin x="-396" y="462"/>
      </p:cViewPr>
      <p:guideLst>
        <p:guide orient="horz" pos="119"/>
        <p:guide orient="horz" pos="618"/>
        <p:guide orient="horz" pos="3748"/>
        <p:guide orient="horz" pos="981"/>
        <p:guide orient="horz" pos="2251"/>
        <p:guide pos="2835"/>
        <p:guide pos="227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05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47FB6C-8033-4CBA-B9B8-F4D1E07A10DA}" type="datetimeFigureOut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12C8D9-B11F-46A1-BDCE-CFBCB2A2F4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29B580-EB4B-48C3-B7B0-F87FB80CF27F}" type="datetimeFigureOut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0E64AC-945D-42D7-8873-2010EF9064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D7D9D-0483-4DCC-A7DA-AC91740C1FC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588" y="1065213"/>
            <a:ext cx="9144001" cy="14446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5" name="Picture 24" descr="NC_waterlilly_A2"/>
          <p:cNvPicPr>
            <a:picLocks noChangeAspect="1" noChangeArrowheads="1"/>
          </p:cNvPicPr>
          <p:nvPr userDrawn="1"/>
        </p:nvPicPr>
        <p:blipFill>
          <a:blip r:embed="rId2"/>
          <a:srcRect l="3104" t="21939" r="60530" b="5020"/>
          <a:stretch>
            <a:fillRect/>
          </a:stretch>
        </p:blipFill>
        <p:spPr bwMode="auto">
          <a:xfrm>
            <a:off x="0" y="1230313"/>
            <a:ext cx="91440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20"/>
          <p:cNvSpPr>
            <a:spLocks noChangeAspect="1"/>
          </p:cNvSpPr>
          <p:nvPr userDrawn="1"/>
        </p:nvSpPr>
        <p:spPr bwMode="auto">
          <a:xfrm rot="10800000">
            <a:off x="0" y="4341813"/>
            <a:ext cx="9144000" cy="588962"/>
          </a:xfrm>
          <a:custGeom>
            <a:avLst/>
            <a:gdLst>
              <a:gd name="T0" fmla="*/ 5997 w 5997"/>
              <a:gd name="T1" fmla="*/ 0 h 383"/>
              <a:gd name="T2" fmla="*/ 0 w 5997"/>
              <a:gd name="T3" fmla="*/ 0 h 383"/>
              <a:gd name="T4" fmla="*/ 0 w 5997"/>
              <a:gd name="T5" fmla="*/ 140 h 383"/>
              <a:gd name="T6" fmla="*/ 3005 w 5997"/>
              <a:gd name="T7" fmla="*/ 150 h 383"/>
              <a:gd name="T8" fmla="*/ 5997 w 5997"/>
              <a:gd name="T9" fmla="*/ 226 h 383"/>
              <a:gd name="T10" fmla="*/ 5997 w 5997"/>
              <a:gd name="T11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7" h="383">
                <a:moveTo>
                  <a:pt x="599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0"/>
                  <a:pt x="0" y="140"/>
                  <a:pt x="0" y="140"/>
                </a:cubicBezTo>
                <a:cubicBezTo>
                  <a:pt x="1044" y="383"/>
                  <a:pt x="1795" y="250"/>
                  <a:pt x="3005" y="150"/>
                </a:cubicBezTo>
                <a:cubicBezTo>
                  <a:pt x="4211" y="49"/>
                  <a:pt x="5455" y="31"/>
                  <a:pt x="5997" y="226"/>
                </a:cubicBezTo>
                <a:lnTo>
                  <a:pt x="59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8" name="Picture 2" descr="C:\Users\au1437\Desktop\Neuer Ordner (7)\Logos_RGB\Logos_RGB\NC_RGB_2012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81850" y="4622800"/>
            <a:ext cx="1222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MC-Logo-2009_blu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60363" y="63833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11"/>
          <p:cNvSpPr/>
          <p:nvPr userDrawn="1"/>
        </p:nvSpPr>
        <p:spPr>
          <a:xfrm>
            <a:off x="0" y="6821488"/>
            <a:ext cx="9144000" cy="63500"/>
          </a:xfrm>
          <a:prstGeom prst="rect">
            <a:avLst/>
          </a:prstGeom>
          <a:solidFill>
            <a:srgbClr val="0038A9"/>
          </a:solidFill>
          <a:ln w="22225">
            <a:solidFill>
              <a:srgbClr val="003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00" y="5085280"/>
            <a:ext cx="8460000" cy="864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5"/>
                </a:solidFill>
              </a:defRPr>
            </a:lvl1pPr>
            <a:lvl2pPr marL="3175" indent="0" algn="l">
              <a:spcBef>
                <a:spcPts val="0"/>
              </a:spcBef>
              <a:buNone/>
              <a:defRPr baseline="0">
                <a:solidFill>
                  <a:schemeClr val="accent5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&amp; rounded pictur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60000" y="313200"/>
            <a:ext cx="8366400" cy="572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0362" y="1952625"/>
            <a:ext cx="8459787" cy="3421064"/>
          </a:xfrm>
          <a:custGeom>
            <a:avLst/>
            <a:gdLst>
              <a:gd name="connsiteX0" fmla="*/ 0 w 8424862"/>
              <a:gd name="connsiteY0" fmla="*/ 192627 h 4356100"/>
              <a:gd name="connsiteX1" fmla="*/ 56419 w 8424862"/>
              <a:gd name="connsiteY1" fmla="*/ 56419 h 4356100"/>
              <a:gd name="connsiteX2" fmla="*/ 192627 w 8424862"/>
              <a:gd name="connsiteY2" fmla="*/ 0 h 4356100"/>
              <a:gd name="connsiteX3" fmla="*/ 8232235 w 8424862"/>
              <a:gd name="connsiteY3" fmla="*/ 0 h 4356100"/>
              <a:gd name="connsiteX4" fmla="*/ 8368443 w 8424862"/>
              <a:gd name="connsiteY4" fmla="*/ 56419 h 4356100"/>
              <a:gd name="connsiteX5" fmla="*/ 8424862 w 8424862"/>
              <a:gd name="connsiteY5" fmla="*/ 192627 h 4356100"/>
              <a:gd name="connsiteX6" fmla="*/ 8424862 w 8424862"/>
              <a:gd name="connsiteY6" fmla="*/ 4163473 h 4356100"/>
              <a:gd name="connsiteX7" fmla="*/ 8368443 w 8424862"/>
              <a:gd name="connsiteY7" fmla="*/ 4299681 h 4356100"/>
              <a:gd name="connsiteX8" fmla="*/ 8232235 w 8424862"/>
              <a:gd name="connsiteY8" fmla="*/ 4356100 h 4356100"/>
              <a:gd name="connsiteX9" fmla="*/ 192627 w 8424862"/>
              <a:gd name="connsiteY9" fmla="*/ 4356100 h 4356100"/>
              <a:gd name="connsiteX10" fmla="*/ 56419 w 8424862"/>
              <a:gd name="connsiteY10" fmla="*/ 4299681 h 4356100"/>
              <a:gd name="connsiteX11" fmla="*/ 0 w 8424862"/>
              <a:gd name="connsiteY11" fmla="*/ 4163473 h 4356100"/>
              <a:gd name="connsiteX12" fmla="*/ 0 w 8424862"/>
              <a:gd name="connsiteY12" fmla="*/ 192627 h 43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4862" h="4356100">
                <a:moveTo>
                  <a:pt x="0" y="192627"/>
                </a:moveTo>
                <a:cubicBezTo>
                  <a:pt x="0" y="141539"/>
                  <a:pt x="20295" y="92544"/>
                  <a:pt x="56419" y="56419"/>
                </a:cubicBezTo>
                <a:cubicBezTo>
                  <a:pt x="92544" y="20294"/>
                  <a:pt x="141539" y="0"/>
                  <a:pt x="192627" y="0"/>
                </a:cubicBezTo>
                <a:lnTo>
                  <a:pt x="8232235" y="0"/>
                </a:lnTo>
                <a:cubicBezTo>
                  <a:pt x="8283323" y="0"/>
                  <a:pt x="8332318" y="20295"/>
                  <a:pt x="8368443" y="56419"/>
                </a:cubicBezTo>
                <a:cubicBezTo>
                  <a:pt x="8404568" y="92544"/>
                  <a:pt x="8424862" y="141539"/>
                  <a:pt x="8424862" y="192627"/>
                </a:cubicBezTo>
                <a:lnTo>
                  <a:pt x="8424862" y="4163473"/>
                </a:lnTo>
                <a:cubicBezTo>
                  <a:pt x="8424862" y="4214561"/>
                  <a:pt x="8404567" y="4263556"/>
                  <a:pt x="8368443" y="4299681"/>
                </a:cubicBezTo>
                <a:cubicBezTo>
                  <a:pt x="8332318" y="4335806"/>
                  <a:pt x="8283323" y="4356100"/>
                  <a:pt x="8232235" y="4356100"/>
                </a:cubicBezTo>
                <a:lnTo>
                  <a:pt x="192627" y="4356100"/>
                </a:lnTo>
                <a:cubicBezTo>
                  <a:pt x="141539" y="4356100"/>
                  <a:pt x="92544" y="4335805"/>
                  <a:pt x="56419" y="4299681"/>
                </a:cubicBezTo>
                <a:cubicBezTo>
                  <a:pt x="20294" y="4263556"/>
                  <a:pt x="0" y="4214561"/>
                  <a:pt x="0" y="4163473"/>
                </a:cubicBezTo>
                <a:lnTo>
                  <a:pt x="0" y="19262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4A47C2F-988C-46F3-B3AF-EAD6C93E77F2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11"/>
          <p:cNvSpPr/>
          <p:nvPr userDrawn="1"/>
        </p:nvSpPr>
        <p:spPr>
          <a:xfrm>
            <a:off x="3275013" y="1520825"/>
            <a:ext cx="5545137" cy="4429125"/>
          </a:xfrm>
          <a:prstGeom prst="roundRect">
            <a:avLst>
              <a:gd name="adj" fmla="val 4624"/>
            </a:avLst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358775" y="1520788"/>
            <a:ext cx="2739454" cy="4429162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6"/>
          </p:nvPr>
        </p:nvSpPr>
        <p:spPr>
          <a:xfrm>
            <a:off x="3275099" y="1520788"/>
            <a:ext cx="5545373" cy="4429162"/>
          </a:xfrm>
          <a:prstGeom prst="roundRect">
            <a:avLst>
              <a:gd name="adj" fmla="val 5666"/>
            </a:avLst>
          </a:prstGeom>
        </p:spPr>
        <p:txBody>
          <a:bodyPr/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8FA06C5-0118-4AC2-8810-5E60F71D369E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11"/>
          <p:cNvSpPr/>
          <p:nvPr userDrawn="1"/>
        </p:nvSpPr>
        <p:spPr>
          <a:xfrm>
            <a:off x="4678363" y="1520825"/>
            <a:ext cx="4141787" cy="4429125"/>
          </a:xfrm>
          <a:prstGeom prst="roundRect">
            <a:avLst>
              <a:gd name="adj" fmla="val 4624"/>
            </a:avLst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358775" y="1520788"/>
            <a:ext cx="4141788" cy="4429162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6"/>
          </p:nvPr>
        </p:nvSpPr>
        <p:spPr>
          <a:xfrm>
            <a:off x="4678685" y="1520788"/>
            <a:ext cx="4141787" cy="4429162"/>
          </a:xfrm>
          <a:prstGeom prst="roundRect">
            <a:avLst>
              <a:gd name="adj" fmla="val 5666"/>
            </a:avLst>
          </a:prstGeom>
        </p:spPr>
        <p:txBody>
          <a:bodyPr/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BC9892B-5E9B-4A41-8C0D-3387BF415C36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11"/>
          <p:cNvSpPr/>
          <p:nvPr userDrawn="1"/>
        </p:nvSpPr>
        <p:spPr>
          <a:xfrm>
            <a:off x="358775" y="2024063"/>
            <a:ext cx="8461375" cy="3924300"/>
          </a:xfrm>
          <a:prstGeom prst="roundRect">
            <a:avLst>
              <a:gd name="adj" fmla="val 4624"/>
            </a:avLst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358775" y="1520789"/>
            <a:ext cx="8460000" cy="396044"/>
          </a:xfrm>
        </p:spPr>
        <p:txBody>
          <a:bodyPr anchor="b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Textmasterformat bearbeiten</a:t>
            </a:r>
            <a:endParaRPr lang="en-GB" noProof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6"/>
          </p:nvPr>
        </p:nvSpPr>
        <p:spPr>
          <a:xfrm>
            <a:off x="358776" y="2024681"/>
            <a:ext cx="8460000" cy="3924599"/>
          </a:xfrm>
          <a:prstGeom prst="roundRect">
            <a:avLst>
              <a:gd name="adj" fmla="val 5666"/>
            </a:avLst>
          </a:prstGeo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99F0DA-ABB8-4747-97F1-90B009C4F289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584000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99592" y="1584000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60000" y="2143243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899592" y="2143243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899592" y="2702486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360000" y="2702486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899592" y="3261729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60000" y="3261729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60000" y="3820972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899592" y="3820972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3"/>
          </p:nvPr>
        </p:nvSpPr>
        <p:spPr>
          <a:xfrm>
            <a:off x="899592" y="4380215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4"/>
          </p:nvPr>
        </p:nvSpPr>
        <p:spPr>
          <a:xfrm>
            <a:off x="360000" y="4380215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25"/>
          </p:nvPr>
        </p:nvSpPr>
        <p:spPr>
          <a:xfrm>
            <a:off x="899592" y="4939458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6"/>
          </p:nvPr>
        </p:nvSpPr>
        <p:spPr>
          <a:xfrm>
            <a:off x="360000" y="4939458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Foliennummernplatzhalter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0EBC064-8D02-4537-A21A-BE455AF7612F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24" name="Fußzeilenplatzhalter 1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584000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99592" y="1584000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1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60000" y="2143243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899592" y="2143243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899592" y="2702486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360000" y="2702486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899592" y="3261729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60000" y="3261729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60000" y="3820972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899592" y="3820972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3"/>
          </p:nvPr>
        </p:nvSpPr>
        <p:spPr>
          <a:xfrm>
            <a:off x="899592" y="4380215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4"/>
          </p:nvPr>
        </p:nvSpPr>
        <p:spPr>
          <a:xfrm>
            <a:off x="360000" y="4380215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25"/>
          </p:nvPr>
        </p:nvSpPr>
        <p:spPr>
          <a:xfrm>
            <a:off x="899592" y="4939458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6"/>
          </p:nvPr>
        </p:nvSpPr>
        <p:spPr>
          <a:xfrm>
            <a:off x="360000" y="4939458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Foliennummernplatzhalter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787F700-9F5B-403B-8381-AC5732154484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24" name="Fußzeilenplatzhalter 1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584000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99592" y="1584000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60000" y="2143243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899592" y="2143243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1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899592" y="2702486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360000" y="2702486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899592" y="3261729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60000" y="3261729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60000" y="3820972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899592" y="3820972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3"/>
          </p:nvPr>
        </p:nvSpPr>
        <p:spPr>
          <a:xfrm>
            <a:off x="899592" y="4380215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4"/>
          </p:nvPr>
        </p:nvSpPr>
        <p:spPr>
          <a:xfrm>
            <a:off x="360000" y="4380215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25"/>
          </p:nvPr>
        </p:nvSpPr>
        <p:spPr>
          <a:xfrm>
            <a:off x="899592" y="4939458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6"/>
          </p:nvPr>
        </p:nvSpPr>
        <p:spPr>
          <a:xfrm>
            <a:off x="360000" y="4939458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Foliennummernplatzhalter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E65FD5-E520-48A6-967E-9D767DB21DB7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24" name="Fußzeilenplatzhalter 1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584000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99592" y="1584000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60000" y="2143243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899592" y="2143243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899592" y="2702486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1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360000" y="2702486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899592" y="3261729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60000" y="3261729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60000" y="3820972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899592" y="3820972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3"/>
          </p:nvPr>
        </p:nvSpPr>
        <p:spPr>
          <a:xfrm>
            <a:off x="899592" y="4380215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4"/>
          </p:nvPr>
        </p:nvSpPr>
        <p:spPr>
          <a:xfrm>
            <a:off x="360000" y="4380215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25"/>
          </p:nvPr>
        </p:nvSpPr>
        <p:spPr>
          <a:xfrm>
            <a:off x="899592" y="4939458"/>
            <a:ext cx="684076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lIns="72000" anchor="ctr"/>
          <a:lstStyle>
            <a:lvl1pPr algn="l"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6"/>
          </p:nvPr>
        </p:nvSpPr>
        <p:spPr>
          <a:xfrm>
            <a:off x="360000" y="4939458"/>
            <a:ext cx="504000" cy="504000"/>
          </a:xfrm>
          <a:prstGeom prst="roundRect">
            <a:avLst>
              <a:gd name="adj" fmla="val 13976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Foliennummernplatzhalter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122CF29-0B7D-465A-978D-4ED730F785FC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24" name="Fußzeilenplatzhalter 1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x4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5" y="1535113"/>
            <a:ext cx="4141788" cy="38171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8775" y="1952837"/>
            <a:ext cx="4141788" cy="1620180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78686" y="1535113"/>
            <a:ext cx="4141786" cy="38171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78686" y="1952837"/>
            <a:ext cx="4141786" cy="1620180"/>
          </a:xfrm>
        </p:spPr>
        <p:txBody>
          <a:bodyPr/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358775" y="3911376"/>
            <a:ext cx="4141788" cy="38171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358775" y="4329100"/>
            <a:ext cx="4141788" cy="1620180"/>
          </a:xfrm>
        </p:spPr>
        <p:txBody>
          <a:bodyPr/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78686" y="3911376"/>
            <a:ext cx="4141786" cy="38171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Textmasterformat bearbeiten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6"/>
          </p:nvPr>
        </p:nvSpPr>
        <p:spPr>
          <a:xfrm>
            <a:off x="4678686" y="4329100"/>
            <a:ext cx="4141786" cy="1620180"/>
          </a:xfrm>
        </p:spPr>
        <p:txBody>
          <a:bodyPr/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1BE829A-3812-4F78-AE58-9A2D724D7E93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15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A8C31BC-58C7-4AEE-8654-1881B12720CB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4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with changea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u1437\Desktop\Neuer Ordner (7)\Logos_RGB\Logos_RGB\NC_RGB_201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4622800"/>
            <a:ext cx="1222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MC-Logo-2009_blu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0363" y="63833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1588" y="1065213"/>
            <a:ext cx="9144001" cy="14446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9" name="Rechteck 9"/>
          <p:cNvSpPr/>
          <p:nvPr userDrawn="1"/>
        </p:nvSpPr>
        <p:spPr>
          <a:xfrm>
            <a:off x="0" y="6821488"/>
            <a:ext cx="9144000" cy="63500"/>
          </a:xfrm>
          <a:prstGeom prst="rect">
            <a:avLst/>
          </a:prstGeom>
          <a:solidFill>
            <a:srgbClr val="0038A9"/>
          </a:solidFill>
          <a:ln w="22225">
            <a:solidFill>
              <a:srgbClr val="003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00" y="5085280"/>
            <a:ext cx="8460000" cy="864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5"/>
                </a:solidFill>
              </a:defRPr>
            </a:lvl1pPr>
            <a:lvl2pPr marL="3175" indent="0" algn="l">
              <a:spcBef>
                <a:spcPts val="0"/>
              </a:spcBef>
              <a:buNone/>
              <a:defRPr baseline="0">
                <a:solidFill>
                  <a:schemeClr val="accent5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-1" y="1228726"/>
            <a:ext cx="9143999" cy="3589324"/>
          </a:xfrm>
          <a:custGeom>
            <a:avLst/>
            <a:gdLst>
              <a:gd name="connsiteX0" fmla="*/ 0 w 9143999"/>
              <a:gd name="connsiteY0" fmla="*/ 0 h 3352403"/>
              <a:gd name="connsiteX1" fmla="*/ 9143999 w 9143999"/>
              <a:gd name="connsiteY1" fmla="*/ 0 h 3352403"/>
              <a:gd name="connsiteX2" fmla="*/ 9143999 w 9143999"/>
              <a:gd name="connsiteY2" fmla="*/ 3352403 h 3352403"/>
              <a:gd name="connsiteX3" fmla="*/ 0 w 9143999"/>
              <a:gd name="connsiteY3" fmla="*/ 3352403 h 3352403"/>
              <a:gd name="connsiteX4" fmla="*/ 0 w 9143999"/>
              <a:gd name="connsiteY4" fmla="*/ 0 h 3352403"/>
              <a:gd name="connsiteX0" fmla="*/ 0 w 9143999"/>
              <a:gd name="connsiteY0" fmla="*/ 0 h 3352403"/>
              <a:gd name="connsiteX1" fmla="*/ 9143999 w 9143999"/>
              <a:gd name="connsiteY1" fmla="*/ 0 h 3352403"/>
              <a:gd name="connsiteX2" fmla="*/ 9143999 w 9143999"/>
              <a:gd name="connsiteY2" fmla="*/ 3352403 h 3352403"/>
              <a:gd name="connsiteX3" fmla="*/ 2141035 w 9143999"/>
              <a:gd name="connsiteY3" fmla="*/ 3343276 h 3352403"/>
              <a:gd name="connsiteX4" fmla="*/ 0 w 9143999"/>
              <a:gd name="connsiteY4" fmla="*/ 3352403 h 3352403"/>
              <a:gd name="connsiteX5" fmla="*/ 0 w 9143999"/>
              <a:gd name="connsiteY5" fmla="*/ 0 h 3352403"/>
              <a:gd name="connsiteX0" fmla="*/ 0 w 9143999"/>
              <a:gd name="connsiteY0" fmla="*/ 0 h 3581169"/>
              <a:gd name="connsiteX1" fmla="*/ 9143999 w 9143999"/>
              <a:gd name="connsiteY1" fmla="*/ 0 h 3581169"/>
              <a:gd name="connsiteX2" fmla="*/ 9143999 w 9143999"/>
              <a:gd name="connsiteY2" fmla="*/ 3352403 h 3581169"/>
              <a:gd name="connsiteX3" fmla="*/ 2118733 w 9143999"/>
              <a:gd name="connsiteY3" fmla="*/ 3581169 h 3581169"/>
              <a:gd name="connsiteX4" fmla="*/ 0 w 9143999"/>
              <a:gd name="connsiteY4" fmla="*/ 3352403 h 3581169"/>
              <a:gd name="connsiteX5" fmla="*/ 0 w 9143999"/>
              <a:gd name="connsiteY5" fmla="*/ 0 h 3581169"/>
              <a:gd name="connsiteX0" fmla="*/ 0 w 9143999"/>
              <a:gd name="connsiteY0" fmla="*/ 0 h 3581169"/>
              <a:gd name="connsiteX1" fmla="*/ 9143999 w 9143999"/>
              <a:gd name="connsiteY1" fmla="*/ 0 h 3581169"/>
              <a:gd name="connsiteX2" fmla="*/ 9143999 w 9143999"/>
              <a:gd name="connsiteY2" fmla="*/ 3352403 h 3581169"/>
              <a:gd name="connsiteX3" fmla="*/ 2118733 w 9143999"/>
              <a:gd name="connsiteY3" fmla="*/ 3581169 h 3581169"/>
              <a:gd name="connsiteX4" fmla="*/ 0 w 9143999"/>
              <a:gd name="connsiteY4" fmla="*/ 3352403 h 3581169"/>
              <a:gd name="connsiteX5" fmla="*/ 0 w 9143999"/>
              <a:gd name="connsiteY5" fmla="*/ 0 h 3581169"/>
              <a:gd name="connsiteX0" fmla="*/ 0 w 9143999"/>
              <a:gd name="connsiteY0" fmla="*/ 0 h 3581169"/>
              <a:gd name="connsiteX1" fmla="*/ 9143999 w 9143999"/>
              <a:gd name="connsiteY1" fmla="*/ 0 h 3581169"/>
              <a:gd name="connsiteX2" fmla="*/ 9143999 w 9143999"/>
              <a:gd name="connsiteY2" fmla="*/ 3352403 h 3581169"/>
              <a:gd name="connsiteX3" fmla="*/ 2118733 w 9143999"/>
              <a:gd name="connsiteY3" fmla="*/ 3581169 h 3581169"/>
              <a:gd name="connsiteX4" fmla="*/ 0 w 9143999"/>
              <a:gd name="connsiteY4" fmla="*/ 3352403 h 3581169"/>
              <a:gd name="connsiteX5" fmla="*/ 0 w 9143999"/>
              <a:gd name="connsiteY5" fmla="*/ 0 h 3581169"/>
              <a:gd name="connsiteX0" fmla="*/ 0 w 9143999"/>
              <a:gd name="connsiteY0" fmla="*/ 0 h 3581169"/>
              <a:gd name="connsiteX1" fmla="*/ 9143999 w 9143999"/>
              <a:gd name="connsiteY1" fmla="*/ 0 h 3581169"/>
              <a:gd name="connsiteX2" fmla="*/ 9143999 w 9143999"/>
              <a:gd name="connsiteY2" fmla="*/ 3352403 h 3581169"/>
              <a:gd name="connsiteX3" fmla="*/ 2118733 w 9143999"/>
              <a:gd name="connsiteY3" fmla="*/ 3581169 h 3581169"/>
              <a:gd name="connsiteX4" fmla="*/ 0 w 9143999"/>
              <a:gd name="connsiteY4" fmla="*/ 3352403 h 3581169"/>
              <a:gd name="connsiteX5" fmla="*/ 0 w 9143999"/>
              <a:gd name="connsiteY5" fmla="*/ 0 h 3581169"/>
              <a:gd name="connsiteX0" fmla="*/ 0 w 9143999"/>
              <a:gd name="connsiteY0" fmla="*/ 0 h 3581169"/>
              <a:gd name="connsiteX1" fmla="*/ 9143999 w 9143999"/>
              <a:gd name="connsiteY1" fmla="*/ 0 h 3581169"/>
              <a:gd name="connsiteX2" fmla="*/ 9143999 w 9143999"/>
              <a:gd name="connsiteY2" fmla="*/ 3352403 h 3581169"/>
              <a:gd name="connsiteX3" fmla="*/ 4861933 w 9143999"/>
              <a:gd name="connsiteY3" fmla="*/ 3484525 h 3581169"/>
              <a:gd name="connsiteX4" fmla="*/ 2118733 w 9143999"/>
              <a:gd name="connsiteY4" fmla="*/ 3581169 h 3581169"/>
              <a:gd name="connsiteX5" fmla="*/ 0 w 9143999"/>
              <a:gd name="connsiteY5" fmla="*/ 3352403 h 3581169"/>
              <a:gd name="connsiteX6" fmla="*/ 0 w 9143999"/>
              <a:gd name="connsiteY6" fmla="*/ 0 h 3581169"/>
              <a:gd name="connsiteX0" fmla="*/ 0 w 9143999"/>
              <a:gd name="connsiteY0" fmla="*/ 0 h 3581169"/>
              <a:gd name="connsiteX1" fmla="*/ 9143999 w 9143999"/>
              <a:gd name="connsiteY1" fmla="*/ 0 h 3581169"/>
              <a:gd name="connsiteX2" fmla="*/ 9143999 w 9143999"/>
              <a:gd name="connsiteY2" fmla="*/ 3352403 h 3581169"/>
              <a:gd name="connsiteX3" fmla="*/ 4861933 w 9143999"/>
              <a:gd name="connsiteY3" fmla="*/ 3439920 h 3581169"/>
              <a:gd name="connsiteX4" fmla="*/ 2118733 w 9143999"/>
              <a:gd name="connsiteY4" fmla="*/ 3581169 h 3581169"/>
              <a:gd name="connsiteX5" fmla="*/ 0 w 9143999"/>
              <a:gd name="connsiteY5" fmla="*/ 3352403 h 3581169"/>
              <a:gd name="connsiteX6" fmla="*/ 0 w 9143999"/>
              <a:gd name="connsiteY6" fmla="*/ 0 h 3581169"/>
              <a:gd name="connsiteX0" fmla="*/ 0 w 9143999"/>
              <a:gd name="connsiteY0" fmla="*/ 0 h 3581169"/>
              <a:gd name="connsiteX1" fmla="*/ 9143999 w 9143999"/>
              <a:gd name="connsiteY1" fmla="*/ 0 h 3581169"/>
              <a:gd name="connsiteX2" fmla="*/ 9143999 w 9143999"/>
              <a:gd name="connsiteY2" fmla="*/ 3352403 h 3581169"/>
              <a:gd name="connsiteX3" fmla="*/ 4861933 w 9143999"/>
              <a:gd name="connsiteY3" fmla="*/ 3439920 h 3581169"/>
              <a:gd name="connsiteX4" fmla="*/ 2118733 w 9143999"/>
              <a:gd name="connsiteY4" fmla="*/ 3581169 h 3581169"/>
              <a:gd name="connsiteX5" fmla="*/ 0 w 9143999"/>
              <a:gd name="connsiteY5" fmla="*/ 3352403 h 3581169"/>
              <a:gd name="connsiteX6" fmla="*/ 0 w 9143999"/>
              <a:gd name="connsiteY6" fmla="*/ 0 h 3581169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352403 h 3581754"/>
              <a:gd name="connsiteX3" fmla="*/ 4861933 w 9143999"/>
              <a:gd name="connsiteY3" fmla="*/ 3439920 h 3581754"/>
              <a:gd name="connsiteX4" fmla="*/ 2118733 w 9143999"/>
              <a:gd name="connsiteY4" fmla="*/ 3581169 h 3581754"/>
              <a:gd name="connsiteX5" fmla="*/ 0 w 9143999"/>
              <a:gd name="connsiteY5" fmla="*/ 3352403 h 3581754"/>
              <a:gd name="connsiteX6" fmla="*/ 0 w 9143999"/>
              <a:gd name="connsiteY6" fmla="*/ 0 h 3581754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352403 h 3581754"/>
              <a:gd name="connsiteX3" fmla="*/ 4861933 w 9143999"/>
              <a:gd name="connsiteY3" fmla="*/ 3439920 h 3581754"/>
              <a:gd name="connsiteX4" fmla="*/ 2118733 w 9143999"/>
              <a:gd name="connsiteY4" fmla="*/ 3581169 h 3581754"/>
              <a:gd name="connsiteX5" fmla="*/ 0 w 9143999"/>
              <a:gd name="connsiteY5" fmla="*/ 3352403 h 3581754"/>
              <a:gd name="connsiteX6" fmla="*/ 0 w 9143999"/>
              <a:gd name="connsiteY6" fmla="*/ 0 h 3581754"/>
              <a:gd name="connsiteX0" fmla="*/ 0 w 9143999"/>
              <a:gd name="connsiteY0" fmla="*/ 0 h 3596965"/>
              <a:gd name="connsiteX1" fmla="*/ 9143999 w 9143999"/>
              <a:gd name="connsiteY1" fmla="*/ 0 h 3596965"/>
              <a:gd name="connsiteX2" fmla="*/ 9143999 w 9143999"/>
              <a:gd name="connsiteY2" fmla="*/ 3352403 h 3596965"/>
              <a:gd name="connsiteX3" fmla="*/ 7307767 w 9143999"/>
              <a:gd name="connsiteY3" fmla="*/ 3350709 h 3596965"/>
              <a:gd name="connsiteX4" fmla="*/ 4861933 w 9143999"/>
              <a:gd name="connsiteY4" fmla="*/ 3439920 h 3596965"/>
              <a:gd name="connsiteX5" fmla="*/ 2118733 w 9143999"/>
              <a:gd name="connsiteY5" fmla="*/ 3581169 h 3596965"/>
              <a:gd name="connsiteX6" fmla="*/ 0 w 9143999"/>
              <a:gd name="connsiteY6" fmla="*/ 3352403 h 3596965"/>
              <a:gd name="connsiteX7" fmla="*/ 0 w 9143999"/>
              <a:gd name="connsiteY7" fmla="*/ 0 h 3596965"/>
              <a:gd name="connsiteX0" fmla="*/ 0 w 9143999"/>
              <a:gd name="connsiteY0" fmla="*/ 0 h 3583493"/>
              <a:gd name="connsiteX1" fmla="*/ 9143999 w 9143999"/>
              <a:gd name="connsiteY1" fmla="*/ 0 h 3583493"/>
              <a:gd name="connsiteX2" fmla="*/ 9143999 w 9143999"/>
              <a:gd name="connsiteY2" fmla="*/ 3352403 h 3583493"/>
              <a:gd name="connsiteX3" fmla="*/ 7330069 w 9143999"/>
              <a:gd name="connsiteY3" fmla="*/ 3283802 h 3583493"/>
              <a:gd name="connsiteX4" fmla="*/ 7307767 w 9143999"/>
              <a:gd name="connsiteY4" fmla="*/ 3350709 h 3583493"/>
              <a:gd name="connsiteX5" fmla="*/ 4861933 w 9143999"/>
              <a:gd name="connsiteY5" fmla="*/ 3439920 h 3583493"/>
              <a:gd name="connsiteX6" fmla="*/ 2118733 w 9143999"/>
              <a:gd name="connsiteY6" fmla="*/ 3581169 h 3583493"/>
              <a:gd name="connsiteX7" fmla="*/ 0 w 9143999"/>
              <a:gd name="connsiteY7" fmla="*/ 3352403 h 3583493"/>
              <a:gd name="connsiteX8" fmla="*/ 0 w 9143999"/>
              <a:gd name="connsiteY8" fmla="*/ 0 h 3583493"/>
              <a:gd name="connsiteX0" fmla="*/ 0 w 9143999"/>
              <a:gd name="connsiteY0" fmla="*/ 0 h 3583493"/>
              <a:gd name="connsiteX1" fmla="*/ 9143999 w 9143999"/>
              <a:gd name="connsiteY1" fmla="*/ 0 h 3583493"/>
              <a:gd name="connsiteX2" fmla="*/ 9143999 w 9143999"/>
              <a:gd name="connsiteY2" fmla="*/ 3352403 h 3583493"/>
              <a:gd name="connsiteX3" fmla="*/ 7330069 w 9143999"/>
              <a:gd name="connsiteY3" fmla="*/ 3283802 h 3583493"/>
              <a:gd name="connsiteX4" fmla="*/ 6400801 w 9143999"/>
              <a:gd name="connsiteY4" fmla="*/ 3313539 h 3583493"/>
              <a:gd name="connsiteX5" fmla="*/ 4861933 w 9143999"/>
              <a:gd name="connsiteY5" fmla="*/ 3439920 h 3583493"/>
              <a:gd name="connsiteX6" fmla="*/ 2118733 w 9143999"/>
              <a:gd name="connsiteY6" fmla="*/ 3581169 h 3583493"/>
              <a:gd name="connsiteX7" fmla="*/ 0 w 9143999"/>
              <a:gd name="connsiteY7" fmla="*/ 3352403 h 3583493"/>
              <a:gd name="connsiteX8" fmla="*/ 0 w 9143999"/>
              <a:gd name="connsiteY8" fmla="*/ 0 h 3583493"/>
              <a:gd name="connsiteX0" fmla="*/ 0 w 9143999"/>
              <a:gd name="connsiteY0" fmla="*/ 0 h 3583493"/>
              <a:gd name="connsiteX1" fmla="*/ 9143999 w 9143999"/>
              <a:gd name="connsiteY1" fmla="*/ 0 h 3583493"/>
              <a:gd name="connsiteX2" fmla="*/ 9143999 w 9143999"/>
              <a:gd name="connsiteY2" fmla="*/ 3352403 h 3583493"/>
              <a:gd name="connsiteX3" fmla="*/ 7330069 w 9143999"/>
              <a:gd name="connsiteY3" fmla="*/ 3283802 h 3583493"/>
              <a:gd name="connsiteX4" fmla="*/ 6400801 w 9143999"/>
              <a:gd name="connsiteY4" fmla="*/ 3313539 h 3583493"/>
              <a:gd name="connsiteX5" fmla="*/ 4861933 w 9143999"/>
              <a:gd name="connsiteY5" fmla="*/ 3439920 h 3583493"/>
              <a:gd name="connsiteX6" fmla="*/ 2118733 w 9143999"/>
              <a:gd name="connsiteY6" fmla="*/ 3581169 h 3583493"/>
              <a:gd name="connsiteX7" fmla="*/ 0 w 9143999"/>
              <a:gd name="connsiteY7" fmla="*/ 3352403 h 3583493"/>
              <a:gd name="connsiteX8" fmla="*/ 0 w 9143999"/>
              <a:gd name="connsiteY8" fmla="*/ 0 h 3583493"/>
              <a:gd name="connsiteX0" fmla="*/ 0 w 9143999"/>
              <a:gd name="connsiteY0" fmla="*/ 0 h 3583493"/>
              <a:gd name="connsiteX1" fmla="*/ 9143999 w 9143999"/>
              <a:gd name="connsiteY1" fmla="*/ 0 h 3583493"/>
              <a:gd name="connsiteX2" fmla="*/ 9143999 w 9143999"/>
              <a:gd name="connsiteY2" fmla="*/ 3352403 h 3583493"/>
              <a:gd name="connsiteX3" fmla="*/ 7330069 w 9143999"/>
              <a:gd name="connsiteY3" fmla="*/ 3283802 h 3583493"/>
              <a:gd name="connsiteX4" fmla="*/ 6400801 w 9143999"/>
              <a:gd name="connsiteY4" fmla="*/ 3313539 h 3583493"/>
              <a:gd name="connsiteX5" fmla="*/ 4861933 w 9143999"/>
              <a:gd name="connsiteY5" fmla="*/ 3439920 h 3583493"/>
              <a:gd name="connsiteX6" fmla="*/ 2118733 w 9143999"/>
              <a:gd name="connsiteY6" fmla="*/ 3581169 h 3583493"/>
              <a:gd name="connsiteX7" fmla="*/ 0 w 9143999"/>
              <a:gd name="connsiteY7" fmla="*/ 3352403 h 3583493"/>
              <a:gd name="connsiteX8" fmla="*/ 0 w 9143999"/>
              <a:gd name="connsiteY8" fmla="*/ 0 h 3583493"/>
              <a:gd name="connsiteX0" fmla="*/ 0 w 9143999"/>
              <a:gd name="connsiteY0" fmla="*/ 0 h 3618686"/>
              <a:gd name="connsiteX1" fmla="*/ 9143999 w 9143999"/>
              <a:gd name="connsiteY1" fmla="*/ 0 h 3618686"/>
              <a:gd name="connsiteX2" fmla="*/ 9143999 w 9143999"/>
              <a:gd name="connsiteY2" fmla="*/ 3352403 h 3618686"/>
              <a:gd name="connsiteX3" fmla="*/ 8408021 w 9143999"/>
              <a:gd name="connsiteY3" fmla="*/ 3350709 h 3618686"/>
              <a:gd name="connsiteX4" fmla="*/ 7330069 w 9143999"/>
              <a:gd name="connsiteY4" fmla="*/ 3283802 h 3618686"/>
              <a:gd name="connsiteX5" fmla="*/ 6400801 w 9143999"/>
              <a:gd name="connsiteY5" fmla="*/ 3313539 h 3618686"/>
              <a:gd name="connsiteX6" fmla="*/ 4861933 w 9143999"/>
              <a:gd name="connsiteY6" fmla="*/ 3439920 h 3618686"/>
              <a:gd name="connsiteX7" fmla="*/ 2118733 w 9143999"/>
              <a:gd name="connsiteY7" fmla="*/ 3581169 h 3618686"/>
              <a:gd name="connsiteX8" fmla="*/ 0 w 9143999"/>
              <a:gd name="connsiteY8" fmla="*/ 3352403 h 3618686"/>
              <a:gd name="connsiteX9" fmla="*/ 0 w 9143999"/>
              <a:gd name="connsiteY9" fmla="*/ 0 h 3618686"/>
              <a:gd name="connsiteX0" fmla="*/ 0 w 9143999"/>
              <a:gd name="connsiteY0" fmla="*/ 0 h 3636192"/>
              <a:gd name="connsiteX1" fmla="*/ 9143999 w 9143999"/>
              <a:gd name="connsiteY1" fmla="*/ 0 h 3636192"/>
              <a:gd name="connsiteX2" fmla="*/ 9143999 w 9143999"/>
              <a:gd name="connsiteY2" fmla="*/ 3352403 h 3636192"/>
              <a:gd name="connsiteX3" fmla="*/ 8408021 w 9143999"/>
              <a:gd name="connsiteY3" fmla="*/ 3350709 h 3636192"/>
              <a:gd name="connsiteX4" fmla="*/ 7330069 w 9143999"/>
              <a:gd name="connsiteY4" fmla="*/ 3283802 h 3636192"/>
              <a:gd name="connsiteX5" fmla="*/ 6400801 w 9143999"/>
              <a:gd name="connsiteY5" fmla="*/ 3313539 h 3636192"/>
              <a:gd name="connsiteX6" fmla="*/ 4861933 w 9143999"/>
              <a:gd name="connsiteY6" fmla="*/ 3439920 h 3636192"/>
              <a:gd name="connsiteX7" fmla="*/ 2118733 w 9143999"/>
              <a:gd name="connsiteY7" fmla="*/ 3581169 h 3636192"/>
              <a:gd name="connsiteX8" fmla="*/ 0 w 9143999"/>
              <a:gd name="connsiteY8" fmla="*/ 3352403 h 3636192"/>
              <a:gd name="connsiteX9" fmla="*/ 0 w 9143999"/>
              <a:gd name="connsiteY9" fmla="*/ 0 h 3636192"/>
              <a:gd name="connsiteX0" fmla="*/ 0 w 9143999"/>
              <a:gd name="connsiteY0" fmla="*/ 0 h 3636192"/>
              <a:gd name="connsiteX1" fmla="*/ 9143999 w 9143999"/>
              <a:gd name="connsiteY1" fmla="*/ 0 h 3636192"/>
              <a:gd name="connsiteX2" fmla="*/ 9143999 w 9143999"/>
              <a:gd name="connsiteY2" fmla="*/ 3352403 h 3636192"/>
              <a:gd name="connsiteX3" fmla="*/ 8408021 w 9143999"/>
              <a:gd name="connsiteY3" fmla="*/ 3350709 h 3636192"/>
              <a:gd name="connsiteX4" fmla="*/ 7330069 w 9143999"/>
              <a:gd name="connsiteY4" fmla="*/ 3283802 h 3636192"/>
              <a:gd name="connsiteX5" fmla="*/ 6400801 w 9143999"/>
              <a:gd name="connsiteY5" fmla="*/ 3313539 h 3636192"/>
              <a:gd name="connsiteX6" fmla="*/ 4861933 w 9143999"/>
              <a:gd name="connsiteY6" fmla="*/ 3439920 h 3636192"/>
              <a:gd name="connsiteX7" fmla="*/ 2118733 w 9143999"/>
              <a:gd name="connsiteY7" fmla="*/ 3581169 h 3636192"/>
              <a:gd name="connsiteX8" fmla="*/ 0 w 9143999"/>
              <a:gd name="connsiteY8" fmla="*/ 3352403 h 3636192"/>
              <a:gd name="connsiteX9" fmla="*/ 0 w 9143999"/>
              <a:gd name="connsiteY9" fmla="*/ 0 h 3636192"/>
              <a:gd name="connsiteX0" fmla="*/ 0 w 9143999"/>
              <a:gd name="connsiteY0" fmla="*/ 0 h 3729736"/>
              <a:gd name="connsiteX1" fmla="*/ 9143999 w 9143999"/>
              <a:gd name="connsiteY1" fmla="*/ 0 h 3729736"/>
              <a:gd name="connsiteX2" fmla="*/ 9143999 w 9143999"/>
              <a:gd name="connsiteY2" fmla="*/ 3478784 h 3729736"/>
              <a:gd name="connsiteX3" fmla="*/ 8408021 w 9143999"/>
              <a:gd name="connsiteY3" fmla="*/ 3350709 h 3729736"/>
              <a:gd name="connsiteX4" fmla="*/ 7330069 w 9143999"/>
              <a:gd name="connsiteY4" fmla="*/ 3283802 h 3729736"/>
              <a:gd name="connsiteX5" fmla="*/ 6400801 w 9143999"/>
              <a:gd name="connsiteY5" fmla="*/ 3313539 h 3729736"/>
              <a:gd name="connsiteX6" fmla="*/ 4861933 w 9143999"/>
              <a:gd name="connsiteY6" fmla="*/ 3439920 h 3729736"/>
              <a:gd name="connsiteX7" fmla="*/ 2118733 w 9143999"/>
              <a:gd name="connsiteY7" fmla="*/ 3581169 h 3729736"/>
              <a:gd name="connsiteX8" fmla="*/ 0 w 9143999"/>
              <a:gd name="connsiteY8" fmla="*/ 3352403 h 3729736"/>
              <a:gd name="connsiteX9" fmla="*/ 0 w 9143999"/>
              <a:gd name="connsiteY9" fmla="*/ 0 h 3729736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478784 h 3581754"/>
              <a:gd name="connsiteX3" fmla="*/ 8408021 w 9143999"/>
              <a:gd name="connsiteY3" fmla="*/ 3350709 h 3581754"/>
              <a:gd name="connsiteX4" fmla="*/ 7330069 w 9143999"/>
              <a:gd name="connsiteY4" fmla="*/ 3283802 h 3581754"/>
              <a:gd name="connsiteX5" fmla="*/ 6400801 w 9143999"/>
              <a:gd name="connsiteY5" fmla="*/ 3313539 h 3581754"/>
              <a:gd name="connsiteX6" fmla="*/ 4861933 w 9143999"/>
              <a:gd name="connsiteY6" fmla="*/ 3439920 h 3581754"/>
              <a:gd name="connsiteX7" fmla="*/ 2118733 w 9143999"/>
              <a:gd name="connsiteY7" fmla="*/ 3581169 h 3581754"/>
              <a:gd name="connsiteX8" fmla="*/ 0 w 9143999"/>
              <a:gd name="connsiteY8" fmla="*/ 3352403 h 3581754"/>
              <a:gd name="connsiteX9" fmla="*/ 0 w 9143999"/>
              <a:gd name="connsiteY9" fmla="*/ 0 h 3581754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478784 h 3581754"/>
              <a:gd name="connsiteX3" fmla="*/ 7330069 w 9143999"/>
              <a:gd name="connsiteY3" fmla="*/ 3283802 h 3581754"/>
              <a:gd name="connsiteX4" fmla="*/ 6400801 w 9143999"/>
              <a:gd name="connsiteY4" fmla="*/ 3313539 h 3581754"/>
              <a:gd name="connsiteX5" fmla="*/ 4861933 w 9143999"/>
              <a:gd name="connsiteY5" fmla="*/ 3439920 h 3581754"/>
              <a:gd name="connsiteX6" fmla="*/ 2118733 w 9143999"/>
              <a:gd name="connsiteY6" fmla="*/ 3581169 h 3581754"/>
              <a:gd name="connsiteX7" fmla="*/ 0 w 9143999"/>
              <a:gd name="connsiteY7" fmla="*/ 3352403 h 3581754"/>
              <a:gd name="connsiteX8" fmla="*/ 0 w 9143999"/>
              <a:gd name="connsiteY8" fmla="*/ 0 h 3581754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491484 h 3581754"/>
              <a:gd name="connsiteX3" fmla="*/ 7330069 w 9143999"/>
              <a:gd name="connsiteY3" fmla="*/ 3283802 h 3581754"/>
              <a:gd name="connsiteX4" fmla="*/ 6400801 w 9143999"/>
              <a:gd name="connsiteY4" fmla="*/ 3313539 h 3581754"/>
              <a:gd name="connsiteX5" fmla="*/ 4861933 w 9143999"/>
              <a:gd name="connsiteY5" fmla="*/ 3439920 h 3581754"/>
              <a:gd name="connsiteX6" fmla="*/ 2118733 w 9143999"/>
              <a:gd name="connsiteY6" fmla="*/ 3581169 h 3581754"/>
              <a:gd name="connsiteX7" fmla="*/ 0 w 9143999"/>
              <a:gd name="connsiteY7" fmla="*/ 3352403 h 3581754"/>
              <a:gd name="connsiteX8" fmla="*/ 0 w 9143999"/>
              <a:gd name="connsiteY8" fmla="*/ 0 h 3581754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491484 h 3581754"/>
              <a:gd name="connsiteX3" fmla="*/ 7330069 w 9143999"/>
              <a:gd name="connsiteY3" fmla="*/ 3283802 h 3581754"/>
              <a:gd name="connsiteX4" fmla="*/ 6400801 w 9143999"/>
              <a:gd name="connsiteY4" fmla="*/ 3313539 h 3581754"/>
              <a:gd name="connsiteX5" fmla="*/ 4861933 w 9143999"/>
              <a:gd name="connsiteY5" fmla="*/ 3439920 h 3581754"/>
              <a:gd name="connsiteX6" fmla="*/ 2118733 w 9143999"/>
              <a:gd name="connsiteY6" fmla="*/ 3581169 h 3581754"/>
              <a:gd name="connsiteX7" fmla="*/ 0 w 9143999"/>
              <a:gd name="connsiteY7" fmla="*/ 3352403 h 3581754"/>
              <a:gd name="connsiteX8" fmla="*/ 0 w 9143999"/>
              <a:gd name="connsiteY8" fmla="*/ 0 h 3581754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491484 h 3581754"/>
              <a:gd name="connsiteX3" fmla="*/ 7647569 w 9143999"/>
              <a:gd name="connsiteY3" fmla="*/ 3283802 h 3581754"/>
              <a:gd name="connsiteX4" fmla="*/ 6400801 w 9143999"/>
              <a:gd name="connsiteY4" fmla="*/ 3313539 h 3581754"/>
              <a:gd name="connsiteX5" fmla="*/ 4861933 w 9143999"/>
              <a:gd name="connsiteY5" fmla="*/ 3439920 h 3581754"/>
              <a:gd name="connsiteX6" fmla="*/ 2118733 w 9143999"/>
              <a:gd name="connsiteY6" fmla="*/ 3581169 h 3581754"/>
              <a:gd name="connsiteX7" fmla="*/ 0 w 9143999"/>
              <a:gd name="connsiteY7" fmla="*/ 3352403 h 3581754"/>
              <a:gd name="connsiteX8" fmla="*/ 0 w 9143999"/>
              <a:gd name="connsiteY8" fmla="*/ 0 h 3581754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491484 h 3581754"/>
              <a:gd name="connsiteX3" fmla="*/ 7647569 w 9143999"/>
              <a:gd name="connsiteY3" fmla="*/ 3283802 h 3581754"/>
              <a:gd name="connsiteX4" fmla="*/ 6400801 w 9143999"/>
              <a:gd name="connsiteY4" fmla="*/ 3313539 h 3581754"/>
              <a:gd name="connsiteX5" fmla="*/ 4861933 w 9143999"/>
              <a:gd name="connsiteY5" fmla="*/ 3439920 h 3581754"/>
              <a:gd name="connsiteX6" fmla="*/ 2118733 w 9143999"/>
              <a:gd name="connsiteY6" fmla="*/ 3581169 h 3581754"/>
              <a:gd name="connsiteX7" fmla="*/ 0 w 9143999"/>
              <a:gd name="connsiteY7" fmla="*/ 3352403 h 3581754"/>
              <a:gd name="connsiteX8" fmla="*/ 0 w 9143999"/>
              <a:gd name="connsiteY8" fmla="*/ 0 h 3581754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491484 h 3581754"/>
              <a:gd name="connsiteX3" fmla="*/ 7647569 w 9143999"/>
              <a:gd name="connsiteY3" fmla="*/ 3283802 h 3581754"/>
              <a:gd name="connsiteX4" fmla="*/ 6400801 w 9143999"/>
              <a:gd name="connsiteY4" fmla="*/ 3313539 h 3581754"/>
              <a:gd name="connsiteX5" fmla="*/ 4861933 w 9143999"/>
              <a:gd name="connsiteY5" fmla="*/ 3439920 h 3581754"/>
              <a:gd name="connsiteX6" fmla="*/ 2118733 w 9143999"/>
              <a:gd name="connsiteY6" fmla="*/ 3581169 h 3581754"/>
              <a:gd name="connsiteX7" fmla="*/ 0 w 9143999"/>
              <a:gd name="connsiteY7" fmla="*/ 3352403 h 3581754"/>
              <a:gd name="connsiteX8" fmla="*/ 0 w 9143999"/>
              <a:gd name="connsiteY8" fmla="*/ 0 h 3581754"/>
              <a:gd name="connsiteX0" fmla="*/ 0 w 9143999"/>
              <a:gd name="connsiteY0" fmla="*/ 0 h 3581754"/>
              <a:gd name="connsiteX1" fmla="*/ 9143999 w 9143999"/>
              <a:gd name="connsiteY1" fmla="*/ 0 h 3581754"/>
              <a:gd name="connsiteX2" fmla="*/ 9143999 w 9143999"/>
              <a:gd name="connsiteY2" fmla="*/ 3491484 h 3581754"/>
              <a:gd name="connsiteX3" fmla="*/ 7647569 w 9143999"/>
              <a:gd name="connsiteY3" fmla="*/ 3283802 h 3581754"/>
              <a:gd name="connsiteX4" fmla="*/ 6400801 w 9143999"/>
              <a:gd name="connsiteY4" fmla="*/ 3313539 h 3581754"/>
              <a:gd name="connsiteX5" fmla="*/ 4861933 w 9143999"/>
              <a:gd name="connsiteY5" fmla="*/ 3439920 h 3581754"/>
              <a:gd name="connsiteX6" fmla="*/ 2118733 w 9143999"/>
              <a:gd name="connsiteY6" fmla="*/ 3581169 h 3581754"/>
              <a:gd name="connsiteX7" fmla="*/ 0 w 9143999"/>
              <a:gd name="connsiteY7" fmla="*/ 3352403 h 3581754"/>
              <a:gd name="connsiteX8" fmla="*/ 0 w 9143999"/>
              <a:gd name="connsiteY8" fmla="*/ 0 h 3581754"/>
              <a:gd name="connsiteX0" fmla="*/ 0 w 9143999"/>
              <a:gd name="connsiteY0" fmla="*/ 0 h 3594295"/>
              <a:gd name="connsiteX1" fmla="*/ 9143999 w 9143999"/>
              <a:gd name="connsiteY1" fmla="*/ 0 h 3594295"/>
              <a:gd name="connsiteX2" fmla="*/ 9143999 w 9143999"/>
              <a:gd name="connsiteY2" fmla="*/ 3491484 h 3594295"/>
              <a:gd name="connsiteX3" fmla="*/ 7647569 w 9143999"/>
              <a:gd name="connsiteY3" fmla="*/ 3283802 h 3594295"/>
              <a:gd name="connsiteX4" fmla="*/ 6400801 w 9143999"/>
              <a:gd name="connsiteY4" fmla="*/ 3313539 h 3594295"/>
              <a:gd name="connsiteX5" fmla="*/ 4861933 w 9143999"/>
              <a:gd name="connsiteY5" fmla="*/ 3439920 h 3594295"/>
              <a:gd name="connsiteX6" fmla="*/ 2118733 w 9143999"/>
              <a:gd name="connsiteY6" fmla="*/ 3593869 h 3594295"/>
              <a:gd name="connsiteX7" fmla="*/ 0 w 9143999"/>
              <a:gd name="connsiteY7" fmla="*/ 3352403 h 3594295"/>
              <a:gd name="connsiteX8" fmla="*/ 0 w 9143999"/>
              <a:gd name="connsiteY8" fmla="*/ 0 h 3594295"/>
              <a:gd name="connsiteX0" fmla="*/ 0 w 9143999"/>
              <a:gd name="connsiteY0" fmla="*/ 0 h 3593869"/>
              <a:gd name="connsiteX1" fmla="*/ 9143999 w 9143999"/>
              <a:gd name="connsiteY1" fmla="*/ 0 h 3593869"/>
              <a:gd name="connsiteX2" fmla="*/ 9143999 w 9143999"/>
              <a:gd name="connsiteY2" fmla="*/ 3491484 h 3593869"/>
              <a:gd name="connsiteX3" fmla="*/ 7647569 w 9143999"/>
              <a:gd name="connsiteY3" fmla="*/ 3283802 h 3593869"/>
              <a:gd name="connsiteX4" fmla="*/ 6400801 w 9143999"/>
              <a:gd name="connsiteY4" fmla="*/ 3313539 h 3593869"/>
              <a:gd name="connsiteX5" fmla="*/ 4861933 w 9143999"/>
              <a:gd name="connsiteY5" fmla="*/ 3439920 h 3593869"/>
              <a:gd name="connsiteX6" fmla="*/ 2118733 w 9143999"/>
              <a:gd name="connsiteY6" fmla="*/ 3593869 h 3593869"/>
              <a:gd name="connsiteX7" fmla="*/ 0 w 9143999"/>
              <a:gd name="connsiteY7" fmla="*/ 3352403 h 3593869"/>
              <a:gd name="connsiteX8" fmla="*/ 0 w 9143999"/>
              <a:gd name="connsiteY8" fmla="*/ 0 h 3593869"/>
              <a:gd name="connsiteX0" fmla="*/ 0 w 9143999"/>
              <a:gd name="connsiteY0" fmla="*/ 0 h 3593869"/>
              <a:gd name="connsiteX1" fmla="*/ 9143999 w 9143999"/>
              <a:gd name="connsiteY1" fmla="*/ 0 h 3593869"/>
              <a:gd name="connsiteX2" fmla="*/ 9143999 w 9143999"/>
              <a:gd name="connsiteY2" fmla="*/ 3491484 h 3593869"/>
              <a:gd name="connsiteX3" fmla="*/ 7647569 w 9143999"/>
              <a:gd name="connsiteY3" fmla="*/ 3283802 h 3593869"/>
              <a:gd name="connsiteX4" fmla="*/ 6400801 w 9143999"/>
              <a:gd name="connsiteY4" fmla="*/ 3313539 h 3593869"/>
              <a:gd name="connsiteX5" fmla="*/ 4861933 w 9143999"/>
              <a:gd name="connsiteY5" fmla="*/ 3439920 h 3593869"/>
              <a:gd name="connsiteX6" fmla="*/ 2118733 w 9143999"/>
              <a:gd name="connsiteY6" fmla="*/ 3593869 h 3593869"/>
              <a:gd name="connsiteX7" fmla="*/ 0 w 9143999"/>
              <a:gd name="connsiteY7" fmla="*/ 3352403 h 3593869"/>
              <a:gd name="connsiteX8" fmla="*/ 0 w 9143999"/>
              <a:gd name="connsiteY8" fmla="*/ 0 h 3593869"/>
              <a:gd name="connsiteX0" fmla="*/ 0 w 9143999"/>
              <a:gd name="connsiteY0" fmla="*/ 0 h 3593869"/>
              <a:gd name="connsiteX1" fmla="*/ 9143999 w 9143999"/>
              <a:gd name="connsiteY1" fmla="*/ 0 h 3593869"/>
              <a:gd name="connsiteX2" fmla="*/ 9143999 w 9143999"/>
              <a:gd name="connsiteY2" fmla="*/ 3491484 h 3593869"/>
              <a:gd name="connsiteX3" fmla="*/ 7647569 w 9143999"/>
              <a:gd name="connsiteY3" fmla="*/ 3283802 h 3593869"/>
              <a:gd name="connsiteX4" fmla="*/ 6400801 w 9143999"/>
              <a:gd name="connsiteY4" fmla="*/ 3313539 h 3593869"/>
              <a:gd name="connsiteX5" fmla="*/ 4861933 w 9143999"/>
              <a:gd name="connsiteY5" fmla="*/ 3439920 h 3593869"/>
              <a:gd name="connsiteX6" fmla="*/ 2118733 w 9143999"/>
              <a:gd name="connsiteY6" fmla="*/ 3593869 h 3593869"/>
              <a:gd name="connsiteX7" fmla="*/ 0 w 9143999"/>
              <a:gd name="connsiteY7" fmla="*/ 3352403 h 3593869"/>
              <a:gd name="connsiteX8" fmla="*/ 0 w 9143999"/>
              <a:gd name="connsiteY8" fmla="*/ 0 h 3593869"/>
              <a:gd name="connsiteX0" fmla="*/ 0 w 9143999"/>
              <a:gd name="connsiteY0" fmla="*/ 0 h 3595999"/>
              <a:gd name="connsiteX1" fmla="*/ 9143999 w 9143999"/>
              <a:gd name="connsiteY1" fmla="*/ 0 h 3595999"/>
              <a:gd name="connsiteX2" fmla="*/ 9143999 w 9143999"/>
              <a:gd name="connsiteY2" fmla="*/ 3491484 h 3595999"/>
              <a:gd name="connsiteX3" fmla="*/ 7647569 w 9143999"/>
              <a:gd name="connsiteY3" fmla="*/ 3283802 h 3595999"/>
              <a:gd name="connsiteX4" fmla="*/ 6400801 w 9143999"/>
              <a:gd name="connsiteY4" fmla="*/ 3313539 h 3595999"/>
              <a:gd name="connsiteX5" fmla="*/ 4861933 w 9143999"/>
              <a:gd name="connsiteY5" fmla="*/ 3439920 h 3595999"/>
              <a:gd name="connsiteX6" fmla="*/ 2118733 w 9143999"/>
              <a:gd name="connsiteY6" fmla="*/ 3593869 h 3595999"/>
              <a:gd name="connsiteX7" fmla="*/ 0 w 9143999"/>
              <a:gd name="connsiteY7" fmla="*/ 3352403 h 3595999"/>
              <a:gd name="connsiteX8" fmla="*/ 0 w 9143999"/>
              <a:gd name="connsiteY8" fmla="*/ 0 h 3595999"/>
              <a:gd name="connsiteX0" fmla="*/ 0 w 9143999"/>
              <a:gd name="connsiteY0" fmla="*/ 0 h 3595999"/>
              <a:gd name="connsiteX1" fmla="*/ 9143999 w 9143999"/>
              <a:gd name="connsiteY1" fmla="*/ 0 h 3595999"/>
              <a:gd name="connsiteX2" fmla="*/ 9143999 w 9143999"/>
              <a:gd name="connsiteY2" fmla="*/ 3491484 h 3595999"/>
              <a:gd name="connsiteX3" fmla="*/ 7647569 w 9143999"/>
              <a:gd name="connsiteY3" fmla="*/ 3283802 h 3595999"/>
              <a:gd name="connsiteX4" fmla="*/ 6400801 w 9143999"/>
              <a:gd name="connsiteY4" fmla="*/ 3313539 h 3595999"/>
              <a:gd name="connsiteX5" fmla="*/ 4861933 w 9143999"/>
              <a:gd name="connsiteY5" fmla="*/ 3439920 h 3595999"/>
              <a:gd name="connsiteX6" fmla="*/ 2118733 w 9143999"/>
              <a:gd name="connsiteY6" fmla="*/ 3593869 h 3595999"/>
              <a:gd name="connsiteX7" fmla="*/ 0 w 9143999"/>
              <a:gd name="connsiteY7" fmla="*/ 3352403 h 3595999"/>
              <a:gd name="connsiteX8" fmla="*/ 0 w 9143999"/>
              <a:gd name="connsiteY8" fmla="*/ 0 h 3595999"/>
              <a:gd name="connsiteX0" fmla="*/ 0 w 9143999"/>
              <a:gd name="connsiteY0" fmla="*/ 0 h 3579074"/>
              <a:gd name="connsiteX1" fmla="*/ 9143999 w 9143999"/>
              <a:gd name="connsiteY1" fmla="*/ 0 h 3579074"/>
              <a:gd name="connsiteX2" fmla="*/ 9143999 w 9143999"/>
              <a:gd name="connsiteY2" fmla="*/ 3491484 h 3579074"/>
              <a:gd name="connsiteX3" fmla="*/ 7647569 w 9143999"/>
              <a:gd name="connsiteY3" fmla="*/ 3283802 h 3579074"/>
              <a:gd name="connsiteX4" fmla="*/ 6400801 w 9143999"/>
              <a:gd name="connsiteY4" fmla="*/ 3313539 h 3579074"/>
              <a:gd name="connsiteX5" fmla="*/ 4861933 w 9143999"/>
              <a:gd name="connsiteY5" fmla="*/ 3439920 h 3579074"/>
              <a:gd name="connsiteX6" fmla="*/ 2121908 w 9143999"/>
              <a:gd name="connsiteY6" fmla="*/ 3577994 h 3579074"/>
              <a:gd name="connsiteX7" fmla="*/ 0 w 9143999"/>
              <a:gd name="connsiteY7" fmla="*/ 3352403 h 3579074"/>
              <a:gd name="connsiteX8" fmla="*/ 0 w 9143999"/>
              <a:gd name="connsiteY8" fmla="*/ 0 h 3579074"/>
              <a:gd name="connsiteX0" fmla="*/ 0 w 9143999"/>
              <a:gd name="connsiteY0" fmla="*/ 0 h 3588530"/>
              <a:gd name="connsiteX1" fmla="*/ 9143999 w 9143999"/>
              <a:gd name="connsiteY1" fmla="*/ 0 h 3588530"/>
              <a:gd name="connsiteX2" fmla="*/ 9143999 w 9143999"/>
              <a:gd name="connsiteY2" fmla="*/ 3491484 h 3588530"/>
              <a:gd name="connsiteX3" fmla="*/ 7647569 w 9143999"/>
              <a:gd name="connsiteY3" fmla="*/ 3283802 h 3588530"/>
              <a:gd name="connsiteX4" fmla="*/ 6400801 w 9143999"/>
              <a:gd name="connsiteY4" fmla="*/ 3313539 h 3588530"/>
              <a:gd name="connsiteX5" fmla="*/ 4861933 w 9143999"/>
              <a:gd name="connsiteY5" fmla="*/ 3439920 h 3588530"/>
              <a:gd name="connsiteX6" fmla="*/ 2121908 w 9143999"/>
              <a:gd name="connsiteY6" fmla="*/ 3587519 h 3588530"/>
              <a:gd name="connsiteX7" fmla="*/ 0 w 9143999"/>
              <a:gd name="connsiteY7" fmla="*/ 3352403 h 3588530"/>
              <a:gd name="connsiteX8" fmla="*/ 0 w 9143999"/>
              <a:gd name="connsiteY8" fmla="*/ 0 h 3588530"/>
              <a:gd name="connsiteX0" fmla="*/ 0 w 9143999"/>
              <a:gd name="connsiteY0" fmla="*/ 0 h 3589146"/>
              <a:gd name="connsiteX1" fmla="*/ 9143999 w 9143999"/>
              <a:gd name="connsiteY1" fmla="*/ 0 h 3589146"/>
              <a:gd name="connsiteX2" fmla="*/ 9143999 w 9143999"/>
              <a:gd name="connsiteY2" fmla="*/ 3491484 h 3589146"/>
              <a:gd name="connsiteX3" fmla="*/ 7647569 w 9143999"/>
              <a:gd name="connsiteY3" fmla="*/ 3283802 h 3589146"/>
              <a:gd name="connsiteX4" fmla="*/ 6400801 w 9143999"/>
              <a:gd name="connsiteY4" fmla="*/ 3313539 h 3589146"/>
              <a:gd name="connsiteX5" fmla="*/ 4849233 w 9143999"/>
              <a:gd name="connsiteY5" fmla="*/ 3449445 h 3589146"/>
              <a:gd name="connsiteX6" fmla="*/ 2121908 w 9143999"/>
              <a:gd name="connsiteY6" fmla="*/ 3587519 h 3589146"/>
              <a:gd name="connsiteX7" fmla="*/ 0 w 9143999"/>
              <a:gd name="connsiteY7" fmla="*/ 3352403 h 3589146"/>
              <a:gd name="connsiteX8" fmla="*/ 0 w 9143999"/>
              <a:gd name="connsiteY8" fmla="*/ 0 h 3589146"/>
              <a:gd name="connsiteX0" fmla="*/ 0 w 9143999"/>
              <a:gd name="connsiteY0" fmla="*/ 0 h 3589382"/>
              <a:gd name="connsiteX1" fmla="*/ 9143999 w 9143999"/>
              <a:gd name="connsiteY1" fmla="*/ 0 h 3589382"/>
              <a:gd name="connsiteX2" fmla="*/ 9143999 w 9143999"/>
              <a:gd name="connsiteY2" fmla="*/ 3491484 h 3589382"/>
              <a:gd name="connsiteX3" fmla="*/ 7647569 w 9143999"/>
              <a:gd name="connsiteY3" fmla="*/ 3283802 h 3589382"/>
              <a:gd name="connsiteX4" fmla="*/ 6400801 w 9143999"/>
              <a:gd name="connsiteY4" fmla="*/ 3313539 h 3589382"/>
              <a:gd name="connsiteX5" fmla="*/ 4849233 w 9143999"/>
              <a:gd name="connsiteY5" fmla="*/ 3449445 h 3589382"/>
              <a:gd name="connsiteX6" fmla="*/ 2121908 w 9143999"/>
              <a:gd name="connsiteY6" fmla="*/ 3587519 h 3589382"/>
              <a:gd name="connsiteX7" fmla="*/ 0 w 9143999"/>
              <a:gd name="connsiteY7" fmla="*/ 3352403 h 3589382"/>
              <a:gd name="connsiteX8" fmla="*/ 0 w 9143999"/>
              <a:gd name="connsiteY8" fmla="*/ 0 h 3589382"/>
              <a:gd name="connsiteX0" fmla="*/ 0 w 9143999"/>
              <a:gd name="connsiteY0" fmla="*/ 0 h 3589550"/>
              <a:gd name="connsiteX1" fmla="*/ 9143999 w 9143999"/>
              <a:gd name="connsiteY1" fmla="*/ 0 h 3589550"/>
              <a:gd name="connsiteX2" fmla="*/ 9143999 w 9143999"/>
              <a:gd name="connsiteY2" fmla="*/ 3491484 h 3589550"/>
              <a:gd name="connsiteX3" fmla="*/ 7647569 w 9143999"/>
              <a:gd name="connsiteY3" fmla="*/ 3283802 h 3589550"/>
              <a:gd name="connsiteX4" fmla="*/ 6400801 w 9143999"/>
              <a:gd name="connsiteY4" fmla="*/ 3313539 h 3589550"/>
              <a:gd name="connsiteX5" fmla="*/ 4849233 w 9143999"/>
              <a:gd name="connsiteY5" fmla="*/ 3449445 h 3589550"/>
              <a:gd name="connsiteX6" fmla="*/ 2121908 w 9143999"/>
              <a:gd name="connsiteY6" fmla="*/ 3587519 h 3589550"/>
              <a:gd name="connsiteX7" fmla="*/ 0 w 9143999"/>
              <a:gd name="connsiteY7" fmla="*/ 3352403 h 3589550"/>
              <a:gd name="connsiteX8" fmla="*/ 0 w 9143999"/>
              <a:gd name="connsiteY8" fmla="*/ 0 h 3589550"/>
              <a:gd name="connsiteX0" fmla="*/ 0 w 9143999"/>
              <a:gd name="connsiteY0" fmla="*/ 0 h 3589550"/>
              <a:gd name="connsiteX1" fmla="*/ 9143999 w 9143999"/>
              <a:gd name="connsiteY1" fmla="*/ 0 h 3589550"/>
              <a:gd name="connsiteX2" fmla="*/ 9143999 w 9143999"/>
              <a:gd name="connsiteY2" fmla="*/ 3491484 h 3589550"/>
              <a:gd name="connsiteX3" fmla="*/ 7647569 w 9143999"/>
              <a:gd name="connsiteY3" fmla="*/ 3283802 h 3589550"/>
              <a:gd name="connsiteX4" fmla="*/ 6400801 w 9143999"/>
              <a:gd name="connsiteY4" fmla="*/ 3313539 h 3589550"/>
              <a:gd name="connsiteX5" fmla="*/ 4849233 w 9143999"/>
              <a:gd name="connsiteY5" fmla="*/ 3449445 h 3589550"/>
              <a:gd name="connsiteX6" fmla="*/ 2121908 w 9143999"/>
              <a:gd name="connsiteY6" fmla="*/ 3587519 h 3589550"/>
              <a:gd name="connsiteX7" fmla="*/ 0 w 9143999"/>
              <a:gd name="connsiteY7" fmla="*/ 3352403 h 3589550"/>
              <a:gd name="connsiteX8" fmla="*/ 0 w 9143999"/>
              <a:gd name="connsiteY8" fmla="*/ 0 h 3589550"/>
              <a:gd name="connsiteX0" fmla="*/ 0 w 9143999"/>
              <a:gd name="connsiteY0" fmla="*/ 0 h 3589324"/>
              <a:gd name="connsiteX1" fmla="*/ 9143999 w 9143999"/>
              <a:gd name="connsiteY1" fmla="*/ 0 h 3589324"/>
              <a:gd name="connsiteX2" fmla="*/ 9143999 w 9143999"/>
              <a:gd name="connsiteY2" fmla="*/ 3491484 h 3589324"/>
              <a:gd name="connsiteX3" fmla="*/ 7647569 w 9143999"/>
              <a:gd name="connsiteY3" fmla="*/ 3283802 h 3589324"/>
              <a:gd name="connsiteX4" fmla="*/ 6400801 w 9143999"/>
              <a:gd name="connsiteY4" fmla="*/ 3313539 h 3589324"/>
              <a:gd name="connsiteX5" fmla="*/ 4849233 w 9143999"/>
              <a:gd name="connsiteY5" fmla="*/ 3449445 h 3589324"/>
              <a:gd name="connsiteX6" fmla="*/ 2121908 w 9143999"/>
              <a:gd name="connsiteY6" fmla="*/ 3587519 h 3589324"/>
              <a:gd name="connsiteX7" fmla="*/ 0 w 9143999"/>
              <a:gd name="connsiteY7" fmla="*/ 3352403 h 3589324"/>
              <a:gd name="connsiteX8" fmla="*/ 0 w 9143999"/>
              <a:gd name="connsiteY8" fmla="*/ 0 h 358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3999" h="3589324">
                <a:moveTo>
                  <a:pt x="0" y="0"/>
                </a:moveTo>
                <a:lnTo>
                  <a:pt x="9143999" y="0"/>
                </a:lnTo>
                <a:lnTo>
                  <a:pt x="9143999" y="3491484"/>
                </a:lnTo>
                <a:cubicBezTo>
                  <a:pt x="8752081" y="3409557"/>
                  <a:pt x="8293487" y="3302229"/>
                  <a:pt x="7647569" y="3283802"/>
                </a:cubicBezTo>
                <a:cubicBezTo>
                  <a:pt x="7181618" y="3267075"/>
                  <a:pt x="7020313" y="3275130"/>
                  <a:pt x="6400801" y="3313539"/>
                </a:cubicBezTo>
                <a:cubicBezTo>
                  <a:pt x="5798635" y="3355666"/>
                  <a:pt x="5565636" y="3392651"/>
                  <a:pt x="4849233" y="3449445"/>
                </a:cubicBezTo>
                <a:cubicBezTo>
                  <a:pt x="4117882" y="3507424"/>
                  <a:pt x="2930113" y="3603693"/>
                  <a:pt x="2121908" y="3587519"/>
                </a:cubicBezTo>
                <a:cubicBezTo>
                  <a:pt x="1313703" y="3571345"/>
                  <a:pt x="602166" y="3532737"/>
                  <a:pt x="0" y="335240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9998" y="1592262"/>
            <a:ext cx="8460000" cy="4357688"/>
          </a:xfrm>
        </p:spPr>
        <p:txBody>
          <a:bodyPr vert="vert"/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2F4326CD-86A7-4A9E-AC8E-4CBACC70D685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sh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352425" y="2620963"/>
            <a:ext cx="939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>
                <a:latin typeface="Arial" pitchFamily="34" charset="0"/>
              </a:rPr>
              <a:t>R: 255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G: 255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B: 255</a:t>
            </a:r>
            <a:endParaRPr lang="en-US">
              <a:latin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1420813" y="2620963"/>
            <a:ext cx="939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>
                <a:latin typeface="Arial" pitchFamily="34" charset="0"/>
              </a:rPr>
              <a:t>R: 0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G: 0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B: 0</a:t>
            </a:r>
            <a:endParaRPr lang="en-US">
              <a:latin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3492500" y="2620963"/>
            <a:ext cx="939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>
                <a:latin typeface="Arial" pitchFamily="34" charset="0"/>
              </a:rPr>
              <a:t>R: 153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G: 194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B: 228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2489200" y="2620963"/>
            <a:ext cx="939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</a:rPr>
              <a:t>R: 0</a:t>
            </a:r>
            <a:br>
              <a:rPr lang="en-US" sz="1000" dirty="0">
                <a:latin typeface="Arial" pitchFamily="34" charset="0"/>
              </a:rPr>
            </a:br>
            <a:r>
              <a:rPr lang="en-US" sz="1000" dirty="0">
                <a:latin typeface="Arial" pitchFamily="34" charset="0"/>
              </a:rPr>
              <a:t>G: 56</a:t>
            </a:r>
            <a:br>
              <a:rPr lang="en-US" sz="1000" dirty="0">
                <a:latin typeface="Arial" pitchFamily="34" charset="0"/>
              </a:rPr>
            </a:br>
            <a:r>
              <a:rPr lang="en-US" sz="1000" dirty="0">
                <a:latin typeface="Arial" pitchFamily="34" charset="0"/>
              </a:rPr>
              <a:t>B: 169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5572125" y="2620963"/>
            <a:ext cx="939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>
                <a:latin typeface="Arial" pitchFamily="34" charset="0"/>
              </a:rPr>
              <a:t>R: 255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G: 232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B: 102</a:t>
            </a:r>
            <a:endParaRPr lang="en-US">
              <a:latin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6642100" y="2620963"/>
            <a:ext cx="939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>
                <a:latin typeface="Arial" pitchFamily="34" charset="0"/>
              </a:rPr>
              <a:t>R: 102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G: 184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B: 175</a:t>
            </a:r>
            <a:endParaRPr lang="en-US">
              <a:latin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4505325" y="2620963"/>
            <a:ext cx="939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</a:rPr>
              <a:t>R: 212</a:t>
            </a:r>
            <a:br>
              <a:rPr lang="en-US" sz="1000" dirty="0">
                <a:latin typeface="Arial" pitchFamily="34" charset="0"/>
              </a:rPr>
            </a:br>
            <a:r>
              <a:rPr lang="en-US" sz="1000" dirty="0">
                <a:latin typeface="Arial" pitchFamily="34" charset="0"/>
              </a:rPr>
              <a:t>G: 222</a:t>
            </a:r>
            <a:br>
              <a:rPr lang="en-US" sz="1000" dirty="0">
                <a:latin typeface="Arial" pitchFamily="34" charset="0"/>
              </a:rPr>
            </a:br>
            <a:r>
              <a:rPr lang="en-US" sz="1000" dirty="0">
                <a:latin typeface="Arial" pitchFamily="34" charset="0"/>
              </a:rPr>
              <a:t>B: 240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7740650" y="2620963"/>
            <a:ext cx="939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</a:rPr>
              <a:t>R: 245</a:t>
            </a:r>
            <a:br>
              <a:rPr lang="en-US" sz="1000" dirty="0">
                <a:latin typeface="Arial" pitchFamily="34" charset="0"/>
              </a:rPr>
            </a:br>
            <a:r>
              <a:rPr lang="en-US" sz="1000" dirty="0">
                <a:latin typeface="Arial" pitchFamily="34" charset="0"/>
              </a:rPr>
              <a:t>G: 176</a:t>
            </a:r>
            <a:br>
              <a:rPr lang="en-US" sz="1000" dirty="0">
                <a:latin typeface="Arial" pitchFamily="34" charset="0"/>
              </a:rPr>
            </a:br>
            <a:r>
              <a:rPr lang="en-US" sz="1000" dirty="0">
                <a:latin typeface="Arial" pitchFamily="34" charset="0"/>
              </a:rPr>
              <a:t>B: 125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" name="AutoShape 21"/>
          <p:cNvSpPr>
            <a:spLocks noChangeArrowheads="1"/>
          </p:cNvSpPr>
          <p:nvPr userDrawn="1"/>
        </p:nvSpPr>
        <p:spPr bwMode="gray">
          <a:xfrm>
            <a:off x="352425" y="1582738"/>
            <a:ext cx="939800" cy="939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90000" tIns="54000" rIns="90000" bIns="54000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 userDrawn="1"/>
        </p:nvSpPr>
        <p:spPr bwMode="gray">
          <a:xfrm>
            <a:off x="1420813" y="1582738"/>
            <a:ext cx="939800" cy="939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0000" tIns="54000" rIns="90000" bIns="54000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AutoShape 23"/>
          <p:cNvSpPr>
            <a:spLocks noChangeArrowheads="1"/>
          </p:cNvSpPr>
          <p:nvPr userDrawn="1"/>
        </p:nvSpPr>
        <p:spPr bwMode="gray">
          <a:xfrm>
            <a:off x="2489200" y="1582738"/>
            <a:ext cx="939800" cy="939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 lIns="90000" tIns="54000" rIns="90000" bIns="54000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4" name="AutoShape 24"/>
          <p:cNvSpPr>
            <a:spLocks noChangeArrowheads="1"/>
          </p:cNvSpPr>
          <p:nvPr userDrawn="1"/>
        </p:nvSpPr>
        <p:spPr bwMode="gray">
          <a:xfrm>
            <a:off x="4505325" y="1582738"/>
            <a:ext cx="939800" cy="939800"/>
          </a:xfrm>
          <a:prstGeom prst="roundRect">
            <a:avLst>
              <a:gd name="adj" fmla="val 16667"/>
            </a:avLst>
          </a:prstGeom>
          <a:solidFill>
            <a:srgbClr val="D4DEF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0000" tIns="54000" rIns="90000" bIns="54000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5" name="AutoShape 25"/>
          <p:cNvSpPr>
            <a:spLocks noChangeArrowheads="1"/>
          </p:cNvSpPr>
          <p:nvPr userDrawn="1"/>
        </p:nvSpPr>
        <p:spPr bwMode="gray">
          <a:xfrm>
            <a:off x="3492500" y="1582738"/>
            <a:ext cx="939800" cy="939800"/>
          </a:xfrm>
          <a:prstGeom prst="roundRect">
            <a:avLst>
              <a:gd name="adj" fmla="val 16667"/>
            </a:avLst>
          </a:prstGeom>
          <a:solidFill>
            <a:srgbClr val="99C2E4"/>
          </a:solidFill>
          <a:ln>
            <a:noFill/>
          </a:ln>
          <a:effectLst/>
          <a:extLst/>
        </p:spPr>
        <p:txBody>
          <a:bodyPr wrap="none" lIns="90000" tIns="54000" rIns="90000" bIns="54000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" name="AutoShape 26"/>
          <p:cNvSpPr>
            <a:spLocks noChangeArrowheads="1"/>
          </p:cNvSpPr>
          <p:nvPr userDrawn="1"/>
        </p:nvSpPr>
        <p:spPr bwMode="gray">
          <a:xfrm>
            <a:off x="6642100" y="1582738"/>
            <a:ext cx="939800" cy="939800"/>
          </a:xfrm>
          <a:prstGeom prst="roundRect">
            <a:avLst>
              <a:gd name="adj" fmla="val 16667"/>
            </a:avLst>
          </a:prstGeom>
          <a:solidFill>
            <a:srgbClr val="66B8A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0000" tIns="54000" rIns="90000" bIns="54000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7" name="AutoShape 27"/>
          <p:cNvSpPr>
            <a:spLocks noChangeArrowheads="1"/>
          </p:cNvSpPr>
          <p:nvPr userDrawn="1"/>
        </p:nvSpPr>
        <p:spPr bwMode="gray">
          <a:xfrm>
            <a:off x="5572125" y="1582738"/>
            <a:ext cx="939800" cy="939800"/>
          </a:xfrm>
          <a:prstGeom prst="roundRect">
            <a:avLst>
              <a:gd name="adj" fmla="val 16667"/>
            </a:avLst>
          </a:prstGeom>
          <a:solidFill>
            <a:srgbClr val="FFE8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0000" tIns="54000" rIns="90000" bIns="54000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8" name="AutoShape 28"/>
          <p:cNvSpPr>
            <a:spLocks noChangeArrowheads="1"/>
          </p:cNvSpPr>
          <p:nvPr userDrawn="1"/>
        </p:nvSpPr>
        <p:spPr bwMode="gray">
          <a:xfrm>
            <a:off x="7740650" y="1582738"/>
            <a:ext cx="939800" cy="939800"/>
          </a:xfrm>
          <a:prstGeom prst="roundRect">
            <a:avLst>
              <a:gd name="adj" fmla="val 16667"/>
            </a:avLst>
          </a:prstGeom>
          <a:solidFill>
            <a:srgbClr val="F5B07D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0000" tIns="54000" rIns="90000" bIns="54000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 userDrawn="1"/>
        </p:nvSpPr>
        <p:spPr bwMode="auto">
          <a:xfrm>
            <a:off x="4632325" y="5424488"/>
            <a:ext cx="939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>
                <a:latin typeface="Arial" pitchFamily="34" charset="0"/>
              </a:rPr>
              <a:t>R: 75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G: 151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B: 205</a:t>
            </a:r>
            <a:endParaRPr lang="en-US">
              <a:latin typeface="Arial" pitchFamily="34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 userDrawn="1"/>
        </p:nvSpPr>
        <p:spPr bwMode="auto">
          <a:xfrm>
            <a:off x="5702300" y="5424488"/>
            <a:ext cx="939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US" sz="1000">
                <a:latin typeface="Arial" pitchFamily="34" charset="0"/>
              </a:rPr>
              <a:t>R: 128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G: 129</a:t>
            </a:r>
            <a:br>
              <a:rPr lang="en-US" sz="10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>B: 131</a:t>
            </a:r>
            <a:endParaRPr lang="en-US">
              <a:latin typeface="Arial" pitchFamily="34" charset="0"/>
            </a:endParaRPr>
          </a:p>
        </p:txBody>
      </p:sp>
      <p:sp>
        <p:nvSpPr>
          <p:cNvPr id="21" name="AutoShape 31"/>
          <p:cNvSpPr>
            <a:spLocks noChangeArrowheads="1"/>
          </p:cNvSpPr>
          <p:nvPr userDrawn="1"/>
        </p:nvSpPr>
        <p:spPr bwMode="gray">
          <a:xfrm>
            <a:off x="4632325" y="4386263"/>
            <a:ext cx="939800" cy="939800"/>
          </a:xfrm>
          <a:prstGeom prst="roundRect">
            <a:avLst>
              <a:gd name="adj" fmla="val 16667"/>
            </a:avLst>
          </a:prstGeom>
          <a:solidFill>
            <a:srgbClr val="4B97CD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0000" tIns="54000" rIns="90000" bIns="54000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2" name="AutoShape 32"/>
          <p:cNvSpPr>
            <a:spLocks noChangeArrowheads="1"/>
          </p:cNvSpPr>
          <p:nvPr userDrawn="1"/>
        </p:nvSpPr>
        <p:spPr bwMode="gray">
          <a:xfrm>
            <a:off x="5702300" y="4386263"/>
            <a:ext cx="939800" cy="939800"/>
          </a:xfrm>
          <a:prstGeom prst="roundRect">
            <a:avLst>
              <a:gd name="adj" fmla="val 16667"/>
            </a:avLst>
          </a:prstGeom>
          <a:solidFill>
            <a:srgbClr val="80818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0000" tIns="54000" rIns="90000" bIns="54000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 userDrawn="1"/>
        </p:nvSpPr>
        <p:spPr bwMode="auto">
          <a:xfrm>
            <a:off x="4648200" y="4103688"/>
            <a:ext cx="2138363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108000" bIns="0">
            <a:spAutoFit/>
          </a:bodyPr>
          <a:lstStyle/>
          <a:p>
            <a:pPr>
              <a:defRPr/>
            </a:pPr>
            <a:r>
              <a:rPr lang="en-GB" sz="1000">
                <a:latin typeface="Arial" pitchFamily="34" charset="0"/>
              </a:rPr>
              <a:t>Additional colours:</a:t>
            </a:r>
            <a:endParaRPr lang="en-GB">
              <a:latin typeface="Arial" pitchFamily="34" charset="0"/>
            </a:endParaRPr>
          </a:p>
        </p:txBody>
      </p:sp>
      <p:grpSp>
        <p:nvGrpSpPr>
          <p:cNvPr id="24" name="Gruppieren 26"/>
          <p:cNvGrpSpPr>
            <a:grpSpLocks/>
          </p:cNvGrpSpPr>
          <p:nvPr userDrawn="1"/>
        </p:nvGrpSpPr>
        <p:grpSpPr bwMode="auto">
          <a:xfrm>
            <a:off x="852488" y="3716338"/>
            <a:ext cx="2066925" cy="2065337"/>
            <a:chOff x="1362075" y="3827463"/>
            <a:chExt cx="2066925" cy="2065337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gray">
            <a:xfrm>
              <a:off x="2397125" y="4859338"/>
              <a:ext cx="0" cy="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1" tIns="45716" rIns="91431" bIns="45716"/>
            <a:lstStyle/>
            <a:p>
              <a:pPr fontAlgn="auto">
                <a:spcBef>
                  <a:spcPts val="0"/>
                </a:spcBef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gray">
            <a:xfrm>
              <a:off x="2397125" y="4859338"/>
              <a:ext cx="0" cy="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1" tIns="45716" rIns="91431" bIns="45716"/>
            <a:lstStyle/>
            <a:p>
              <a:pPr fontAlgn="auto">
                <a:spcBef>
                  <a:spcPts val="0"/>
                </a:spcBef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gray">
            <a:xfrm>
              <a:off x="2397125" y="4859338"/>
              <a:ext cx="0" cy="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1" tIns="45716" rIns="91431" bIns="45716"/>
            <a:lstStyle/>
            <a:p>
              <a:pPr fontAlgn="auto">
                <a:spcBef>
                  <a:spcPts val="0"/>
                </a:spcBef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gray">
            <a:xfrm>
              <a:off x="1362075" y="4127500"/>
              <a:ext cx="1035050" cy="731838"/>
            </a:xfrm>
            <a:custGeom>
              <a:avLst/>
              <a:gdLst>
                <a:gd name="T0" fmla="*/ 582 w 582"/>
                <a:gd name="T1" fmla="*/ 412 h 412"/>
                <a:gd name="T2" fmla="*/ 582 w 582"/>
                <a:gd name="T3" fmla="*/ 412 h 412"/>
                <a:gd name="T4" fmla="*/ 170 w 582"/>
                <a:gd name="T5" fmla="*/ 0 h 412"/>
                <a:gd name="T6" fmla="*/ 0 w 582"/>
                <a:gd name="T7" fmla="*/ 412 h 412"/>
                <a:gd name="T8" fmla="*/ 0 w 582"/>
                <a:gd name="T9" fmla="*/ 412 h 412"/>
                <a:gd name="T10" fmla="*/ 582 w 582"/>
                <a:gd name="T11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2" h="412">
                  <a:moveTo>
                    <a:pt x="582" y="412"/>
                  </a:moveTo>
                  <a:cubicBezTo>
                    <a:pt x="582" y="412"/>
                    <a:pt x="582" y="412"/>
                    <a:pt x="582" y="412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5" y="106"/>
                    <a:pt x="0" y="251"/>
                    <a:pt x="0" y="41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582" y="412"/>
                    <a:pt x="582" y="412"/>
                    <a:pt x="582" y="412"/>
                  </a:cubicBezTo>
                  <a:close/>
                </a:path>
              </a:pathLst>
            </a:custGeom>
            <a:solidFill>
              <a:schemeClr val="tx1"/>
            </a:solidFill>
            <a:ln w="28575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gray">
            <a:xfrm>
              <a:off x="2397125" y="3827463"/>
              <a:ext cx="730250" cy="1031875"/>
            </a:xfrm>
            <a:custGeom>
              <a:avLst/>
              <a:gdLst>
                <a:gd name="T0" fmla="*/ 0 w 412"/>
                <a:gd name="T1" fmla="*/ 582 h 582"/>
                <a:gd name="T2" fmla="*/ 412 w 412"/>
                <a:gd name="T3" fmla="*/ 170 h 582"/>
                <a:gd name="T4" fmla="*/ 0 w 412"/>
                <a:gd name="T5" fmla="*/ 0 h 582"/>
                <a:gd name="T6" fmla="*/ 0 w 412"/>
                <a:gd name="T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582">
                  <a:moveTo>
                    <a:pt x="0" y="582"/>
                  </a:moveTo>
                  <a:cubicBezTo>
                    <a:pt x="412" y="170"/>
                    <a:pt x="412" y="170"/>
                    <a:pt x="412" y="170"/>
                  </a:cubicBezTo>
                  <a:cubicBezTo>
                    <a:pt x="306" y="65"/>
                    <a:pt x="161" y="0"/>
                    <a:pt x="0" y="0"/>
                  </a:cubicBezTo>
                  <a:cubicBezTo>
                    <a:pt x="0" y="582"/>
                    <a:pt x="0" y="582"/>
                    <a:pt x="0" y="582"/>
                  </a:cubicBezTo>
                  <a:close/>
                </a:path>
              </a:pathLst>
            </a:custGeom>
            <a:solidFill>
              <a:schemeClr val="accent1"/>
            </a:solidFill>
            <a:ln w="2857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gray">
            <a:xfrm>
              <a:off x="2397125" y="4859338"/>
              <a:ext cx="1031875" cy="731837"/>
            </a:xfrm>
            <a:custGeom>
              <a:avLst/>
              <a:gdLst>
                <a:gd name="T0" fmla="*/ 412 w 582"/>
                <a:gd name="T1" fmla="*/ 412 h 412"/>
                <a:gd name="T2" fmla="*/ 582 w 582"/>
                <a:gd name="T3" fmla="*/ 0 h 412"/>
                <a:gd name="T4" fmla="*/ 0 w 582"/>
                <a:gd name="T5" fmla="*/ 0 h 412"/>
                <a:gd name="T6" fmla="*/ 412 w 582"/>
                <a:gd name="T7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412">
                  <a:moveTo>
                    <a:pt x="412" y="412"/>
                  </a:moveTo>
                  <a:cubicBezTo>
                    <a:pt x="517" y="306"/>
                    <a:pt x="582" y="161"/>
                    <a:pt x="5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2" y="412"/>
                  </a:lnTo>
                  <a:close/>
                </a:path>
              </a:pathLst>
            </a:custGeom>
            <a:solidFill>
              <a:srgbClr val="FFE866"/>
            </a:solidFill>
            <a:ln w="285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54000" rIns="90000" bIns="54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gray">
            <a:xfrm>
              <a:off x="2397125" y="4127500"/>
              <a:ext cx="1031875" cy="731838"/>
            </a:xfrm>
            <a:custGeom>
              <a:avLst/>
              <a:gdLst>
                <a:gd name="T0" fmla="*/ 412 w 582"/>
                <a:gd name="T1" fmla="*/ 0 h 412"/>
                <a:gd name="T2" fmla="*/ 0 w 582"/>
                <a:gd name="T3" fmla="*/ 412 h 412"/>
                <a:gd name="T4" fmla="*/ 0 w 582"/>
                <a:gd name="T5" fmla="*/ 412 h 412"/>
                <a:gd name="T6" fmla="*/ 582 w 582"/>
                <a:gd name="T7" fmla="*/ 412 h 412"/>
                <a:gd name="T8" fmla="*/ 582 w 582"/>
                <a:gd name="T9" fmla="*/ 412 h 412"/>
                <a:gd name="T10" fmla="*/ 412 w 582"/>
                <a:gd name="T1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2" h="412">
                  <a:moveTo>
                    <a:pt x="412" y="0"/>
                  </a:moveTo>
                  <a:cubicBezTo>
                    <a:pt x="0" y="412"/>
                    <a:pt x="0" y="412"/>
                    <a:pt x="0" y="41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582" y="412"/>
                    <a:pt x="582" y="412"/>
                    <a:pt x="582" y="412"/>
                  </a:cubicBezTo>
                  <a:cubicBezTo>
                    <a:pt x="582" y="412"/>
                    <a:pt x="582" y="412"/>
                    <a:pt x="582" y="412"/>
                  </a:cubicBezTo>
                  <a:cubicBezTo>
                    <a:pt x="582" y="251"/>
                    <a:pt x="517" y="106"/>
                    <a:pt x="412" y="0"/>
                  </a:cubicBezTo>
                  <a:close/>
                </a:path>
              </a:pathLst>
            </a:custGeom>
            <a:solidFill>
              <a:srgbClr val="66B8AF"/>
            </a:solidFill>
            <a:ln w="285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54000" rIns="90000" bIns="54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gray">
            <a:xfrm>
              <a:off x="1362075" y="4859338"/>
              <a:ext cx="1035050" cy="731837"/>
            </a:xfrm>
            <a:custGeom>
              <a:avLst/>
              <a:gdLst>
                <a:gd name="T0" fmla="*/ 0 w 582"/>
                <a:gd name="T1" fmla="*/ 0 h 412"/>
                <a:gd name="T2" fmla="*/ 170 w 582"/>
                <a:gd name="T3" fmla="*/ 412 h 412"/>
                <a:gd name="T4" fmla="*/ 582 w 582"/>
                <a:gd name="T5" fmla="*/ 0 h 412"/>
                <a:gd name="T6" fmla="*/ 0 w 582"/>
                <a:gd name="T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412">
                  <a:moveTo>
                    <a:pt x="0" y="0"/>
                  </a:moveTo>
                  <a:cubicBezTo>
                    <a:pt x="0" y="161"/>
                    <a:pt x="65" y="306"/>
                    <a:pt x="170" y="412"/>
                  </a:cubicBezTo>
                  <a:cubicBezTo>
                    <a:pt x="582" y="0"/>
                    <a:pt x="582" y="0"/>
                    <a:pt x="5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4DEF0"/>
            </a:solidFill>
            <a:ln w="285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54000" rIns="90000" bIns="54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gray">
            <a:xfrm>
              <a:off x="1663700" y="4859338"/>
              <a:ext cx="733425" cy="1033462"/>
            </a:xfrm>
            <a:custGeom>
              <a:avLst/>
              <a:gdLst>
                <a:gd name="T0" fmla="*/ 412 w 412"/>
                <a:gd name="T1" fmla="*/ 0 h 582"/>
                <a:gd name="T2" fmla="*/ 0 w 412"/>
                <a:gd name="T3" fmla="*/ 412 h 582"/>
                <a:gd name="T4" fmla="*/ 412 w 412"/>
                <a:gd name="T5" fmla="*/ 582 h 582"/>
                <a:gd name="T6" fmla="*/ 412 w 412"/>
                <a:gd name="T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582">
                  <a:moveTo>
                    <a:pt x="412" y="0"/>
                  </a:moveTo>
                  <a:cubicBezTo>
                    <a:pt x="0" y="412"/>
                    <a:pt x="0" y="412"/>
                    <a:pt x="0" y="412"/>
                  </a:cubicBezTo>
                  <a:cubicBezTo>
                    <a:pt x="106" y="517"/>
                    <a:pt x="251" y="582"/>
                    <a:pt x="412" y="582"/>
                  </a:cubicBezTo>
                  <a:cubicBezTo>
                    <a:pt x="412" y="0"/>
                    <a:pt x="412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 w="28575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gray">
            <a:xfrm>
              <a:off x="2397125" y="4859338"/>
              <a:ext cx="730250" cy="1033462"/>
            </a:xfrm>
            <a:custGeom>
              <a:avLst/>
              <a:gdLst>
                <a:gd name="T0" fmla="*/ 0 w 412"/>
                <a:gd name="T1" fmla="*/ 0 h 582"/>
                <a:gd name="T2" fmla="*/ 0 w 412"/>
                <a:gd name="T3" fmla="*/ 582 h 582"/>
                <a:gd name="T4" fmla="*/ 412 w 412"/>
                <a:gd name="T5" fmla="*/ 412 h 582"/>
                <a:gd name="T6" fmla="*/ 0 w 412"/>
                <a:gd name="T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582">
                  <a:moveTo>
                    <a:pt x="0" y="0"/>
                  </a:moveTo>
                  <a:cubicBezTo>
                    <a:pt x="0" y="582"/>
                    <a:pt x="0" y="582"/>
                    <a:pt x="0" y="582"/>
                  </a:cubicBezTo>
                  <a:cubicBezTo>
                    <a:pt x="161" y="582"/>
                    <a:pt x="306" y="517"/>
                    <a:pt x="412" y="41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07D"/>
            </a:solidFill>
            <a:ln w="285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54000" rIns="90000" bIns="54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gray">
            <a:xfrm>
              <a:off x="1663700" y="3827463"/>
              <a:ext cx="733425" cy="1031875"/>
            </a:xfrm>
            <a:custGeom>
              <a:avLst/>
              <a:gdLst>
                <a:gd name="T0" fmla="*/ 412 w 412"/>
                <a:gd name="T1" fmla="*/ 0 h 582"/>
                <a:gd name="T2" fmla="*/ 0 w 412"/>
                <a:gd name="T3" fmla="*/ 170 h 582"/>
                <a:gd name="T4" fmla="*/ 412 w 412"/>
                <a:gd name="T5" fmla="*/ 582 h 582"/>
                <a:gd name="T6" fmla="*/ 412 w 412"/>
                <a:gd name="T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582">
                  <a:moveTo>
                    <a:pt x="412" y="0"/>
                  </a:moveTo>
                  <a:cubicBezTo>
                    <a:pt x="251" y="0"/>
                    <a:pt x="106" y="65"/>
                    <a:pt x="0" y="170"/>
                  </a:cubicBezTo>
                  <a:cubicBezTo>
                    <a:pt x="412" y="582"/>
                    <a:pt x="412" y="582"/>
                    <a:pt x="412" y="582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Click to edit Master title style</a:t>
            </a:r>
            <a:endParaRPr lang="en-GB" dirty="0"/>
          </a:p>
        </p:txBody>
      </p:sp>
      <p:sp>
        <p:nvSpPr>
          <p:cNvPr id="36" name="Fußzeilenplatzhalter 3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  <p:sp>
        <p:nvSpPr>
          <p:cNvPr id="37" name="Foliennummernplatzhalter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6F09F9-C1CC-4BDE-B3C7-D101CDACACF4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312738"/>
            <a:ext cx="8459787" cy="573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60363" y="1530350"/>
            <a:ext cx="8459787" cy="44196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411213B-AC6E-4AD9-B734-6F2AFF27C38D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3A6CFFE6-8C7F-4450-940B-068CF5CE93FC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359998" y="1952625"/>
            <a:ext cx="8460000" cy="3997325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3" name="Inhaltsplatzhalter 1"/>
          <p:cNvSpPr>
            <a:spLocks noGrp="1"/>
          </p:cNvSpPr>
          <p:nvPr>
            <p:ph idx="1"/>
          </p:nvPr>
        </p:nvSpPr>
        <p:spPr>
          <a:xfrm>
            <a:off x="359998" y="1530000"/>
            <a:ext cx="8460000" cy="38683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5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34506219-739F-4EC7-BD29-FAE5E2570359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20788"/>
            <a:ext cx="4141788" cy="4429162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447" y="1520788"/>
            <a:ext cx="4137025" cy="4429162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D613EB2-0524-487D-9461-8166F1077CC4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&amp;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78686" y="1952836"/>
            <a:ext cx="4141786" cy="3997113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78686" y="1535113"/>
            <a:ext cx="4141786" cy="38171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8775" y="1952836"/>
            <a:ext cx="4141788" cy="3997113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5" y="1535113"/>
            <a:ext cx="4141788" cy="38171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00F161B-CF20-40AD-8BA8-89672FE8C8D5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waved pictur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60000" y="313200"/>
            <a:ext cx="8366400" cy="572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675939" y="1577114"/>
            <a:ext cx="4144533" cy="4372836"/>
          </a:xfrm>
          <a:custGeom>
            <a:avLst/>
            <a:gdLst>
              <a:gd name="connsiteX0" fmla="*/ 0 w 8424862"/>
              <a:gd name="connsiteY0" fmla="*/ 0 h 3168353"/>
              <a:gd name="connsiteX1" fmla="*/ 8424862 w 8424862"/>
              <a:gd name="connsiteY1" fmla="*/ 0 h 3168353"/>
              <a:gd name="connsiteX2" fmla="*/ 8424862 w 8424862"/>
              <a:gd name="connsiteY2" fmla="*/ 3168353 h 3168353"/>
              <a:gd name="connsiteX3" fmla="*/ 0 w 8424862"/>
              <a:gd name="connsiteY3" fmla="*/ 3168353 h 3168353"/>
              <a:gd name="connsiteX4" fmla="*/ 0 w 8424862"/>
              <a:gd name="connsiteY4" fmla="*/ 0 h 3168353"/>
              <a:gd name="connsiteX0" fmla="*/ 0 w 8424862"/>
              <a:gd name="connsiteY0" fmla="*/ 0 h 3168353"/>
              <a:gd name="connsiteX1" fmla="*/ 1547341 w 8424862"/>
              <a:gd name="connsiteY1" fmla="*/ 144017 h 3168353"/>
              <a:gd name="connsiteX2" fmla="*/ 8424862 w 8424862"/>
              <a:gd name="connsiteY2" fmla="*/ 0 h 3168353"/>
              <a:gd name="connsiteX3" fmla="*/ 8424862 w 8424862"/>
              <a:gd name="connsiteY3" fmla="*/ 3168353 h 3168353"/>
              <a:gd name="connsiteX4" fmla="*/ 0 w 8424862"/>
              <a:gd name="connsiteY4" fmla="*/ 3168353 h 3168353"/>
              <a:gd name="connsiteX5" fmla="*/ 0 w 8424862"/>
              <a:gd name="connsiteY5" fmla="*/ 0 h 3168353"/>
              <a:gd name="connsiteX0" fmla="*/ 0 w 8424862"/>
              <a:gd name="connsiteY0" fmla="*/ 40803 h 3209156"/>
              <a:gd name="connsiteX1" fmla="*/ 1547341 w 8424862"/>
              <a:gd name="connsiteY1" fmla="*/ 184820 h 3209156"/>
              <a:gd name="connsiteX2" fmla="*/ 3975794 w 8424862"/>
              <a:gd name="connsiteY2" fmla="*/ 0 h 3209156"/>
              <a:gd name="connsiteX3" fmla="*/ 8424862 w 8424862"/>
              <a:gd name="connsiteY3" fmla="*/ 40803 h 3209156"/>
              <a:gd name="connsiteX4" fmla="*/ 8424862 w 8424862"/>
              <a:gd name="connsiteY4" fmla="*/ 3209156 h 3209156"/>
              <a:gd name="connsiteX5" fmla="*/ 0 w 8424862"/>
              <a:gd name="connsiteY5" fmla="*/ 3209156 h 3209156"/>
              <a:gd name="connsiteX6" fmla="*/ 0 w 8424862"/>
              <a:gd name="connsiteY6" fmla="*/ 40803 h 3209156"/>
              <a:gd name="connsiteX0" fmla="*/ 0 w 8424862"/>
              <a:gd name="connsiteY0" fmla="*/ 178344 h 3346697"/>
              <a:gd name="connsiteX1" fmla="*/ 1547341 w 8424862"/>
              <a:gd name="connsiteY1" fmla="*/ 322361 h 3346697"/>
              <a:gd name="connsiteX2" fmla="*/ 3975794 w 8424862"/>
              <a:gd name="connsiteY2" fmla="*/ 137541 h 3346697"/>
              <a:gd name="connsiteX3" fmla="*/ 6602065 w 8424862"/>
              <a:gd name="connsiteY3" fmla="*/ 0 h 3346697"/>
              <a:gd name="connsiteX4" fmla="*/ 8424862 w 8424862"/>
              <a:gd name="connsiteY4" fmla="*/ 178344 h 3346697"/>
              <a:gd name="connsiteX5" fmla="*/ 8424862 w 8424862"/>
              <a:gd name="connsiteY5" fmla="*/ 3346697 h 3346697"/>
              <a:gd name="connsiteX6" fmla="*/ 0 w 8424862"/>
              <a:gd name="connsiteY6" fmla="*/ 3346697 h 3346697"/>
              <a:gd name="connsiteX7" fmla="*/ 0 w 8424862"/>
              <a:gd name="connsiteY7" fmla="*/ 178344 h 3346697"/>
              <a:gd name="connsiteX0" fmla="*/ 0 w 8424862"/>
              <a:gd name="connsiteY0" fmla="*/ 178344 h 3346697"/>
              <a:gd name="connsiteX1" fmla="*/ 1363662 w 8424862"/>
              <a:gd name="connsiteY1" fmla="*/ 317772 h 3346697"/>
              <a:gd name="connsiteX2" fmla="*/ 3975794 w 8424862"/>
              <a:gd name="connsiteY2" fmla="*/ 137541 h 3346697"/>
              <a:gd name="connsiteX3" fmla="*/ 6602065 w 8424862"/>
              <a:gd name="connsiteY3" fmla="*/ 0 h 3346697"/>
              <a:gd name="connsiteX4" fmla="*/ 8424862 w 8424862"/>
              <a:gd name="connsiteY4" fmla="*/ 178344 h 3346697"/>
              <a:gd name="connsiteX5" fmla="*/ 8424862 w 8424862"/>
              <a:gd name="connsiteY5" fmla="*/ 3346697 h 3346697"/>
              <a:gd name="connsiteX6" fmla="*/ 0 w 8424862"/>
              <a:gd name="connsiteY6" fmla="*/ 3346697 h 3346697"/>
              <a:gd name="connsiteX7" fmla="*/ 0 w 8424862"/>
              <a:gd name="connsiteY7" fmla="*/ 178344 h 3346697"/>
              <a:gd name="connsiteX0" fmla="*/ 0 w 8428037"/>
              <a:gd name="connsiteY0" fmla="*/ 178344 h 3346697"/>
              <a:gd name="connsiteX1" fmla="*/ 1363662 w 8428037"/>
              <a:gd name="connsiteY1" fmla="*/ 317772 h 3346697"/>
              <a:gd name="connsiteX2" fmla="*/ 3975794 w 8428037"/>
              <a:gd name="connsiteY2" fmla="*/ 137541 h 3346697"/>
              <a:gd name="connsiteX3" fmla="*/ 6602065 w 8428037"/>
              <a:gd name="connsiteY3" fmla="*/ 0 h 3346697"/>
              <a:gd name="connsiteX4" fmla="*/ 8428037 w 8428037"/>
              <a:gd name="connsiteY4" fmla="*/ 143146 h 3346697"/>
              <a:gd name="connsiteX5" fmla="*/ 8424862 w 8428037"/>
              <a:gd name="connsiteY5" fmla="*/ 3346697 h 3346697"/>
              <a:gd name="connsiteX6" fmla="*/ 0 w 8428037"/>
              <a:gd name="connsiteY6" fmla="*/ 3346697 h 3346697"/>
              <a:gd name="connsiteX7" fmla="*/ 0 w 8428037"/>
              <a:gd name="connsiteY7" fmla="*/ 178344 h 3346697"/>
              <a:gd name="connsiteX0" fmla="*/ 0 w 8428037"/>
              <a:gd name="connsiteY0" fmla="*/ 504821 h 3673174"/>
              <a:gd name="connsiteX1" fmla="*/ 1363662 w 8428037"/>
              <a:gd name="connsiteY1" fmla="*/ 644249 h 3673174"/>
              <a:gd name="connsiteX2" fmla="*/ 3975794 w 8428037"/>
              <a:gd name="connsiteY2" fmla="*/ 464018 h 3673174"/>
              <a:gd name="connsiteX3" fmla="*/ 6602065 w 8428037"/>
              <a:gd name="connsiteY3" fmla="*/ 326477 h 3673174"/>
              <a:gd name="connsiteX4" fmla="*/ 8428037 w 8428037"/>
              <a:gd name="connsiteY4" fmla="*/ 469623 h 3673174"/>
              <a:gd name="connsiteX5" fmla="*/ 8424862 w 8428037"/>
              <a:gd name="connsiteY5" fmla="*/ 3673174 h 3673174"/>
              <a:gd name="connsiteX6" fmla="*/ 0 w 8428037"/>
              <a:gd name="connsiteY6" fmla="*/ 3673174 h 3673174"/>
              <a:gd name="connsiteX7" fmla="*/ 0 w 8428037"/>
              <a:gd name="connsiteY7" fmla="*/ 504821 h 3673174"/>
              <a:gd name="connsiteX0" fmla="*/ 0 w 8428037"/>
              <a:gd name="connsiteY0" fmla="*/ 178344 h 3346697"/>
              <a:gd name="connsiteX1" fmla="*/ 1363662 w 8428037"/>
              <a:gd name="connsiteY1" fmla="*/ 317772 h 3346697"/>
              <a:gd name="connsiteX2" fmla="*/ 3975794 w 8428037"/>
              <a:gd name="connsiteY2" fmla="*/ 137541 h 3346697"/>
              <a:gd name="connsiteX3" fmla="*/ 6602065 w 8428037"/>
              <a:gd name="connsiteY3" fmla="*/ 0 h 3346697"/>
              <a:gd name="connsiteX4" fmla="*/ 8428037 w 8428037"/>
              <a:gd name="connsiteY4" fmla="*/ 143146 h 3346697"/>
              <a:gd name="connsiteX5" fmla="*/ 8424862 w 8428037"/>
              <a:gd name="connsiteY5" fmla="*/ 3346697 h 3346697"/>
              <a:gd name="connsiteX6" fmla="*/ 0 w 8428037"/>
              <a:gd name="connsiteY6" fmla="*/ 3346697 h 3346697"/>
              <a:gd name="connsiteX7" fmla="*/ 0 w 8428037"/>
              <a:gd name="connsiteY7" fmla="*/ 178344 h 3346697"/>
              <a:gd name="connsiteX0" fmla="*/ 0 w 8428037"/>
              <a:gd name="connsiteY0" fmla="*/ 178344 h 3346697"/>
              <a:gd name="connsiteX1" fmla="*/ 1548407 w 8428037"/>
              <a:gd name="connsiteY1" fmla="*/ 303658 h 3346697"/>
              <a:gd name="connsiteX2" fmla="*/ 3975794 w 8428037"/>
              <a:gd name="connsiteY2" fmla="*/ 137541 h 3346697"/>
              <a:gd name="connsiteX3" fmla="*/ 6602065 w 8428037"/>
              <a:gd name="connsiteY3" fmla="*/ 0 h 3346697"/>
              <a:gd name="connsiteX4" fmla="*/ 8428037 w 8428037"/>
              <a:gd name="connsiteY4" fmla="*/ 143146 h 3346697"/>
              <a:gd name="connsiteX5" fmla="*/ 8424862 w 8428037"/>
              <a:gd name="connsiteY5" fmla="*/ 3346697 h 3346697"/>
              <a:gd name="connsiteX6" fmla="*/ 0 w 8428037"/>
              <a:gd name="connsiteY6" fmla="*/ 3346697 h 3346697"/>
              <a:gd name="connsiteX7" fmla="*/ 0 w 8428037"/>
              <a:gd name="connsiteY7" fmla="*/ 178344 h 3346697"/>
              <a:gd name="connsiteX0" fmla="*/ 0 w 8428037"/>
              <a:gd name="connsiteY0" fmla="*/ 179278 h 3347631"/>
              <a:gd name="connsiteX1" fmla="*/ 1548407 w 8428037"/>
              <a:gd name="connsiteY1" fmla="*/ 304592 h 3347631"/>
              <a:gd name="connsiteX2" fmla="*/ 3975794 w 8428037"/>
              <a:gd name="connsiteY2" fmla="*/ 138475 h 3347631"/>
              <a:gd name="connsiteX3" fmla="*/ 6602065 w 8428037"/>
              <a:gd name="connsiteY3" fmla="*/ 934 h 3347631"/>
              <a:gd name="connsiteX4" fmla="*/ 8428037 w 8428037"/>
              <a:gd name="connsiteY4" fmla="*/ 144080 h 3347631"/>
              <a:gd name="connsiteX5" fmla="*/ 8424862 w 8428037"/>
              <a:gd name="connsiteY5" fmla="*/ 3347631 h 3347631"/>
              <a:gd name="connsiteX6" fmla="*/ 0 w 8428037"/>
              <a:gd name="connsiteY6" fmla="*/ 3347631 h 3347631"/>
              <a:gd name="connsiteX7" fmla="*/ 0 w 8428037"/>
              <a:gd name="connsiteY7" fmla="*/ 179278 h 3347631"/>
              <a:gd name="connsiteX0" fmla="*/ 0 w 8428037"/>
              <a:gd name="connsiteY0" fmla="*/ 592981 h 3761334"/>
              <a:gd name="connsiteX1" fmla="*/ 1548407 w 8428037"/>
              <a:gd name="connsiteY1" fmla="*/ 718295 h 3761334"/>
              <a:gd name="connsiteX2" fmla="*/ 3975794 w 8428037"/>
              <a:gd name="connsiteY2" fmla="*/ 552178 h 3761334"/>
              <a:gd name="connsiteX3" fmla="*/ 6602065 w 8428037"/>
              <a:gd name="connsiteY3" fmla="*/ 414637 h 3761334"/>
              <a:gd name="connsiteX4" fmla="*/ 8428037 w 8428037"/>
              <a:gd name="connsiteY4" fmla="*/ 557783 h 3761334"/>
              <a:gd name="connsiteX5" fmla="*/ 8424862 w 8428037"/>
              <a:gd name="connsiteY5" fmla="*/ 3761334 h 3761334"/>
              <a:gd name="connsiteX6" fmla="*/ 0 w 8428037"/>
              <a:gd name="connsiteY6" fmla="*/ 3761334 h 3761334"/>
              <a:gd name="connsiteX7" fmla="*/ 0 w 8428037"/>
              <a:gd name="connsiteY7" fmla="*/ 592981 h 3761334"/>
              <a:gd name="connsiteX0" fmla="*/ 0 w 8428037"/>
              <a:gd name="connsiteY0" fmla="*/ 592981 h 3761334"/>
              <a:gd name="connsiteX1" fmla="*/ 1548407 w 8428037"/>
              <a:gd name="connsiteY1" fmla="*/ 718295 h 3761334"/>
              <a:gd name="connsiteX2" fmla="*/ 3975794 w 8428037"/>
              <a:gd name="connsiteY2" fmla="*/ 552178 h 3761334"/>
              <a:gd name="connsiteX3" fmla="*/ 6602065 w 8428037"/>
              <a:gd name="connsiteY3" fmla="*/ 414637 h 3761334"/>
              <a:gd name="connsiteX4" fmla="*/ 8428037 w 8428037"/>
              <a:gd name="connsiteY4" fmla="*/ 557783 h 3761334"/>
              <a:gd name="connsiteX5" fmla="*/ 8424862 w 8428037"/>
              <a:gd name="connsiteY5" fmla="*/ 3761334 h 3761334"/>
              <a:gd name="connsiteX6" fmla="*/ 0 w 8428037"/>
              <a:gd name="connsiteY6" fmla="*/ 3761334 h 3761334"/>
              <a:gd name="connsiteX7" fmla="*/ 0 w 8428037"/>
              <a:gd name="connsiteY7" fmla="*/ 592981 h 3761334"/>
              <a:gd name="connsiteX0" fmla="*/ 0 w 8428037"/>
              <a:gd name="connsiteY0" fmla="*/ 592981 h 3761334"/>
              <a:gd name="connsiteX1" fmla="*/ 1548407 w 8428037"/>
              <a:gd name="connsiteY1" fmla="*/ 718295 h 3761334"/>
              <a:gd name="connsiteX2" fmla="*/ 3975794 w 8428037"/>
              <a:gd name="connsiteY2" fmla="*/ 552178 h 3761334"/>
              <a:gd name="connsiteX3" fmla="*/ 6602065 w 8428037"/>
              <a:gd name="connsiteY3" fmla="*/ 414637 h 3761334"/>
              <a:gd name="connsiteX4" fmla="*/ 8428037 w 8428037"/>
              <a:gd name="connsiteY4" fmla="*/ 557783 h 3761334"/>
              <a:gd name="connsiteX5" fmla="*/ 8424862 w 8428037"/>
              <a:gd name="connsiteY5" fmla="*/ 3761334 h 3761334"/>
              <a:gd name="connsiteX6" fmla="*/ 0 w 8428037"/>
              <a:gd name="connsiteY6" fmla="*/ 3761334 h 3761334"/>
              <a:gd name="connsiteX7" fmla="*/ 0 w 8428037"/>
              <a:gd name="connsiteY7" fmla="*/ 592981 h 3761334"/>
              <a:gd name="connsiteX0" fmla="*/ 0 w 8428037"/>
              <a:gd name="connsiteY0" fmla="*/ 592981 h 3761334"/>
              <a:gd name="connsiteX1" fmla="*/ 1548407 w 8428037"/>
              <a:gd name="connsiteY1" fmla="*/ 718295 h 3761334"/>
              <a:gd name="connsiteX2" fmla="*/ 3975794 w 8428037"/>
              <a:gd name="connsiteY2" fmla="*/ 552178 h 3761334"/>
              <a:gd name="connsiteX3" fmla="*/ 6602065 w 8428037"/>
              <a:gd name="connsiteY3" fmla="*/ 414637 h 3761334"/>
              <a:gd name="connsiteX4" fmla="*/ 8428037 w 8428037"/>
              <a:gd name="connsiteY4" fmla="*/ 557783 h 3761334"/>
              <a:gd name="connsiteX5" fmla="*/ 8424862 w 8428037"/>
              <a:gd name="connsiteY5" fmla="*/ 3761334 h 3761334"/>
              <a:gd name="connsiteX6" fmla="*/ 0 w 8428037"/>
              <a:gd name="connsiteY6" fmla="*/ 3761334 h 3761334"/>
              <a:gd name="connsiteX7" fmla="*/ 0 w 8428037"/>
              <a:gd name="connsiteY7" fmla="*/ 592981 h 3761334"/>
              <a:gd name="connsiteX0" fmla="*/ 0 w 8428037"/>
              <a:gd name="connsiteY0" fmla="*/ 185199 h 3353552"/>
              <a:gd name="connsiteX1" fmla="*/ 1548407 w 8428037"/>
              <a:gd name="connsiteY1" fmla="*/ 310513 h 3353552"/>
              <a:gd name="connsiteX2" fmla="*/ 3975794 w 8428037"/>
              <a:gd name="connsiteY2" fmla="*/ 144396 h 3353552"/>
              <a:gd name="connsiteX3" fmla="*/ 6602065 w 8428037"/>
              <a:gd name="connsiteY3" fmla="*/ 6855 h 3353552"/>
              <a:gd name="connsiteX4" fmla="*/ 8428037 w 8428037"/>
              <a:gd name="connsiteY4" fmla="*/ 150001 h 3353552"/>
              <a:gd name="connsiteX5" fmla="*/ 8424862 w 8428037"/>
              <a:gd name="connsiteY5" fmla="*/ 3353552 h 3353552"/>
              <a:gd name="connsiteX6" fmla="*/ 0 w 8428037"/>
              <a:gd name="connsiteY6" fmla="*/ 3353552 h 3353552"/>
              <a:gd name="connsiteX7" fmla="*/ 0 w 8428037"/>
              <a:gd name="connsiteY7" fmla="*/ 185199 h 3353552"/>
              <a:gd name="connsiteX0" fmla="*/ 0 w 8428037"/>
              <a:gd name="connsiteY0" fmla="*/ 185199 h 3353552"/>
              <a:gd name="connsiteX1" fmla="*/ 1548407 w 8428037"/>
              <a:gd name="connsiteY1" fmla="*/ 310513 h 3353552"/>
              <a:gd name="connsiteX2" fmla="*/ 3975794 w 8428037"/>
              <a:gd name="connsiteY2" fmla="*/ 144396 h 3353552"/>
              <a:gd name="connsiteX3" fmla="*/ 6602065 w 8428037"/>
              <a:gd name="connsiteY3" fmla="*/ 6855 h 3353552"/>
              <a:gd name="connsiteX4" fmla="*/ 8428037 w 8428037"/>
              <a:gd name="connsiteY4" fmla="*/ 150001 h 3353552"/>
              <a:gd name="connsiteX5" fmla="*/ 8424862 w 8428037"/>
              <a:gd name="connsiteY5" fmla="*/ 3353552 h 3353552"/>
              <a:gd name="connsiteX6" fmla="*/ 7051650 w 8428037"/>
              <a:gd name="connsiteY6" fmla="*/ 3177391 h 3353552"/>
              <a:gd name="connsiteX7" fmla="*/ 0 w 8428037"/>
              <a:gd name="connsiteY7" fmla="*/ 3353552 h 3353552"/>
              <a:gd name="connsiteX8" fmla="*/ 0 w 8428037"/>
              <a:gd name="connsiteY8" fmla="*/ 185199 h 3353552"/>
              <a:gd name="connsiteX0" fmla="*/ 0 w 8428037"/>
              <a:gd name="connsiteY0" fmla="*/ 185199 h 3373224"/>
              <a:gd name="connsiteX1" fmla="*/ 1548407 w 8428037"/>
              <a:gd name="connsiteY1" fmla="*/ 310513 h 3373224"/>
              <a:gd name="connsiteX2" fmla="*/ 3975794 w 8428037"/>
              <a:gd name="connsiteY2" fmla="*/ 144396 h 3373224"/>
              <a:gd name="connsiteX3" fmla="*/ 6602065 w 8428037"/>
              <a:gd name="connsiteY3" fmla="*/ 6855 h 3373224"/>
              <a:gd name="connsiteX4" fmla="*/ 8428037 w 8428037"/>
              <a:gd name="connsiteY4" fmla="*/ 150001 h 3373224"/>
              <a:gd name="connsiteX5" fmla="*/ 8424862 w 8428037"/>
              <a:gd name="connsiteY5" fmla="*/ 3353552 h 3373224"/>
              <a:gd name="connsiteX6" fmla="*/ 7051650 w 8428037"/>
              <a:gd name="connsiteY6" fmla="*/ 3177391 h 3373224"/>
              <a:gd name="connsiteX7" fmla="*/ 4187825 w 8428037"/>
              <a:gd name="connsiteY7" fmla="*/ 3373224 h 3373224"/>
              <a:gd name="connsiteX8" fmla="*/ 0 w 8428037"/>
              <a:gd name="connsiteY8" fmla="*/ 3353552 h 3373224"/>
              <a:gd name="connsiteX9" fmla="*/ 0 w 8428037"/>
              <a:gd name="connsiteY9" fmla="*/ 185199 h 3373224"/>
              <a:gd name="connsiteX0" fmla="*/ 0 w 8428037"/>
              <a:gd name="connsiteY0" fmla="*/ 185199 h 3501241"/>
              <a:gd name="connsiteX1" fmla="*/ 1548407 w 8428037"/>
              <a:gd name="connsiteY1" fmla="*/ 310513 h 3501241"/>
              <a:gd name="connsiteX2" fmla="*/ 3975794 w 8428037"/>
              <a:gd name="connsiteY2" fmla="*/ 144396 h 3501241"/>
              <a:gd name="connsiteX3" fmla="*/ 6602065 w 8428037"/>
              <a:gd name="connsiteY3" fmla="*/ 6855 h 3501241"/>
              <a:gd name="connsiteX4" fmla="*/ 8428037 w 8428037"/>
              <a:gd name="connsiteY4" fmla="*/ 150001 h 3501241"/>
              <a:gd name="connsiteX5" fmla="*/ 8424862 w 8428037"/>
              <a:gd name="connsiteY5" fmla="*/ 3353552 h 3501241"/>
              <a:gd name="connsiteX6" fmla="*/ 7051650 w 8428037"/>
              <a:gd name="connsiteY6" fmla="*/ 3177391 h 3501241"/>
              <a:gd name="connsiteX7" fmla="*/ 4187825 w 8428037"/>
              <a:gd name="connsiteY7" fmla="*/ 3373224 h 3501241"/>
              <a:gd name="connsiteX8" fmla="*/ 1603275 w 8428037"/>
              <a:gd name="connsiteY8" fmla="*/ 3501241 h 3501241"/>
              <a:gd name="connsiteX9" fmla="*/ 0 w 8428037"/>
              <a:gd name="connsiteY9" fmla="*/ 3353552 h 3501241"/>
              <a:gd name="connsiteX10" fmla="*/ 0 w 8428037"/>
              <a:gd name="connsiteY10" fmla="*/ 185199 h 3501241"/>
              <a:gd name="connsiteX0" fmla="*/ 0 w 8428037"/>
              <a:gd name="connsiteY0" fmla="*/ 185199 h 3485838"/>
              <a:gd name="connsiteX1" fmla="*/ 1548407 w 8428037"/>
              <a:gd name="connsiteY1" fmla="*/ 310513 h 3485838"/>
              <a:gd name="connsiteX2" fmla="*/ 3975794 w 8428037"/>
              <a:gd name="connsiteY2" fmla="*/ 144396 h 3485838"/>
              <a:gd name="connsiteX3" fmla="*/ 6602065 w 8428037"/>
              <a:gd name="connsiteY3" fmla="*/ 6855 h 3485838"/>
              <a:gd name="connsiteX4" fmla="*/ 8428037 w 8428037"/>
              <a:gd name="connsiteY4" fmla="*/ 150001 h 3485838"/>
              <a:gd name="connsiteX5" fmla="*/ 8424862 w 8428037"/>
              <a:gd name="connsiteY5" fmla="*/ 3353552 h 3485838"/>
              <a:gd name="connsiteX6" fmla="*/ 7051650 w 8428037"/>
              <a:gd name="connsiteY6" fmla="*/ 3177391 h 3485838"/>
              <a:gd name="connsiteX7" fmla="*/ 4187825 w 8428037"/>
              <a:gd name="connsiteY7" fmla="*/ 3373224 h 3485838"/>
              <a:gd name="connsiteX8" fmla="*/ 1585713 w 8428037"/>
              <a:gd name="connsiteY8" fmla="*/ 3485838 h 3485838"/>
              <a:gd name="connsiteX9" fmla="*/ 0 w 8428037"/>
              <a:gd name="connsiteY9" fmla="*/ 3353552 h 3485838"/>
              <a:gd name="connsiteX10" fmla="*/ 0 w 8428037"/>
              <a:gd name="connsiteY10" fmla="*/ 185199 h 3485838"/>
              <a:gd name="connsiteX0" fmla="*/ 0 w 8428037"/>
              <a:gd name="connsiteY0" fmla="*/ 185199 h 3903658"/>
              <a:gd name="connsiteX1" fmla="*/ 1548407 w 8428037"/>
              <a:gd name="connsiteY1" fmla="*/ 310513 h 3903658"/>
              <a:gd name="connsiteX2" fmla="*/ 3975794 w 8428037"/>
              <a:gd name="connsiteY2" fmla="*/ 144396 h 3903658"/>
              <a:gd name="connsiteX3" fmla="*/ 6602065 w 8428037"/>
              <a:gd name="connsiteY3" fmla="*/ 6855 h 3903658"/>
              <a:gd name="connsiteX4" fmla="*/ 8428037 w 8428037"/>
              <a:gd name="connsiteY4" fmla="*/ 150001 h 3903658"/>
              <a:gd name="connsiteX5" fmla="*/ 8424862 w 8428037"/>
              <a:gd name="connsiteY5" fmla="*/ 3353552 h 3903658"/>
              <a:gd name="connsiteX6" fmla="*/ 7051650 w 8428037"/>
              <a:gd name="connsiteY6" fmla="*/ 3177391 h 3903658"/>
              <a:gd name="connsiteX7" fmla="*/ 4187825 w 8428037"/>
              <a:gd name="connsiteY7" fmla="*/ 3373224 h 3903658"/>
              <a:gd name="connsiteX8" fmla="*/ 1585713 w 8428037"/>
              <a:gd name="connsiteY8" fmla="*/ 3485838 h 3903658"/>
              <a:gd name="connsiteX9" fmla="*/ 0 w 8428037"/>
              <a:gd name="connsiteY9" fmla="*/ 3353552 h 3903658"/>
              <a:gd name="connsiteX10" fmla="*/ 0 w 8428037"/>
              <a:gd name="connsiteY10" fmla="*/ 185199 h 3903658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858117"/>
              <a:gd name="connsiteX1" fmla="*/ 1548407 w 8428037"/>
              <a:gd name="connsiteY1" fmla="*/ 310513 h 3858117"/>
              <a:gd name="connsiteX2" fmla="*/ 3975794 w 8428037"/>
              <a:gd name="connsiteY2" fmla="*/ 144396 h 3858117"/>
              <a:gd name="connsiteX3" fmla="*/ 6602065 w 8428037"/>
              <a:gd name="connsiteY3" fmla="*/ 6855 h 3858117"/>
              <a:gd name="connsiteX4" fmla="*/ 8428037 w 8428037"/>
              <a:gd name="connsiteY4" fmla="*/ 150001 h 3858117"/>
              <a:gd name="connsiteX5" fmla="*/ 8424862 w 8428037"/>
              <a:gd name="connsiteY5" fmla="*/ 3353552 h 3858117"/>
              <a:gd name="connsiteX6" fmla="*/ 7051650 w 8428037"/>
              <a:gd name="connsiteY6" fmla="*/ 3177391 h 3858117"/>
              <a:gd name="connsiteX7" fmla="*/ 4187825 w 8428037"/>
              <a:gd name="connsiteY7" fmla="*/ 3373224 h 3858117"/>
              <a:gd name="connsiteX8" fmla="*/ 1585713 w 8428037"/>
              <a:gd name="connsiteY8" fmla="*/ 3485838 h 3858117"/>
              <a:gd name="connsiteX9" fmla="*/ 0 w 8428037"/>
              <a:gd name="connsiteY9" fmla="*/ 3353552 h 3858117"/>
              <a:gd name="connsiteX10" fmla="*/ 0 w 8428037"/>
              <a:gd name="connsiteY10" fmla="*/ 185199 h 3858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4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16925 w 8428037"/>
              <a:gd name="connsiteY5" fmla="*/ 3305954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16925 w 8428037"/>
              <a:gd name="connsiteY5" fmla="*/ 3305954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6967488 w 8428037"/>
              <a:gd name="connsiteY6" fmla="*/ 3183890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14536 w 8442573"/>
              <a:gd name="connsiteY0" fmla="*/ 185199 h 3491494"/>
              <a:gd name="connsiteX1" fmla="*/ 1562943 w 8442573"/>
              <a:gd name="connsiteY1" fmla="*/ 310513 h 3491494"/>
              <a:gd name="connsiteX2" fmla="*/ 3990330 w 8442573"/>
              <a:gd name="connsiteY2" fmla="*/ 144396 h 3491494"/>
              <a:gd name="connsiteX3" fmla="*/ 6616601 w 8442573"/>
              <a:gd name="connsiteY3" fmla="*/ 6855 h 3491494"/>
              <a:gd name="connsiteX4" fmla="*/ 8442573 w 8442573"/>
              <a:gd name="connsiteY4" fmla="*/ 150001 h 3491494"/>
              <a:gd name="connsiteX5" fmla="*/ 8441235 w 8442573"/>
              <a:gd name="connsiteY5" fmla="*/ 3325600 h 3491494"/>
              <a:gd name="connsiteX6" fmla="*/ 6982024 w 8442573"/>
              <a:gd name="connsiteY6" fmla="*/ 3183890 h 3491494"/>
              <a:gd name="connsiteX7" fmla="*/ 4202361 w 8442573"/>
              <a:gd name="connsiteY7" fmla="*/ 3373224 h 3491494"/>
              <a:gd name="connsiteX8" fmla="*/ 1600249 w 8442573"/>
              <a:gd name="connsiteY8" fmla="*/ 3485838 h 3491494"/>
              <a:gd name="connsiteX9" fmla="*/ 0 w 8442573"/>
              <a:gd name="connsiteY9" fmla="*/ 3339290 h 3491494"/>
              <a:gd name="connsiteX10" fmla="*/ 14536 w 8442573"/>
              <a:gd name="connsiteY10" fmla="*/ 185199 h 3491494"/>
              <a:gd name="connsiteX0" fmla="*/ 4845 w 8432882"/>
              <a:gd name="connsiteY0" fmla="*/ 185199 h 3491494"/>
              <a:gd name="connsiteX1" fmla="*/ 1553252 w 8432882"/>
              <a:gd name="connsiteY1" fmla="*/ 310513 h 3491494"/>
              <a:gd name="connsiteX2" fmla="*/ 3980639 w 8432882"/>
              <a:gd name="connsiteY2" fmla="*/ 144396 h 3491494"/>
              <a:gd name="connsiteX3" fmla="*/ 6606910 w 8432882"/>
              <a:gd name="connsiteY3" fmla="*/ 6855 h 3491494"/>
              <a:gd name="connsiteX4" fmla="*/ 8432882 w 8432882"/>
              <a:gd name="connsiteY4" fmla="*/ 150001 h 3491494"/>
              <a:gd name="connsiteX5" fmla="*/ 8431544 w 8432882"/>
              <a:gd name="connsiteY5" fmla="*/ 3325600 h 3491494"/>
              <a:gd name="connsiteX6" fmla="*/ 6972333 w 8432882"/>
              <a:gd name="connsiteY6" fmla="*/ 3183890 h 3491494"/>
              <a:gd name="connsiteX7" fmla="*/ 4192670 w 8432882"/>
              <a:gd name="connsiteY7" fmla="*/ 3373224 h 3491494"/>
              <a:gd name="connsiteX8" fmla="*/ 1590558 w 8432882"/>
              <a:gd name="connsiteY8" fmla="*/ 3485838 h 3491494"/>
              <a:gd name="connsiteX9" fmla="*/ 14122 w 8432882"/>
              <a:gd name="connsiteY9" fmla="*/ 3339290 h 3491494"/>
              <a:gd name="connsiteX10" fmla="*/ 4845 w 8432882"/>
              <a:gd name="connsiteY10" fmla="*/ 185199 h 3491494"/>
              <a:gd name="connsiteX0" fmla="*/ 5011 w 8433048"/>
              <a:gd name="connsiteY0" fmla="*/ 185199 h 3491494"/>
              <a:gd name="connsiteX1" fmla="*/ 1553418 w 8433048"/>
              <a:gd name="connsiteY1" fmla="*/ 310513 h 3491494"/>
              <a:gd name="connsiteX2" fmla="*/ 3980805 w 8433048"/>
              <a:gd name="connsiteY2" fmla="*/ 144396 h 3491494"/>
              <a:gd name="connsiteX3" fmla="*/ 6607076 w 8433048"/>
              <a:gd name="connsiteY3" fmla="*/ 6855 h 3491494"/>
              <a:gd name="connsiteX4" fmla="*/ 8433048 w 8433048"/>
              <a:gd name="connsiteY4" fmla="*/ 150001 h 3491494"/>
              <a:gd name="connsiteX5" fmla="*/ 8431710 w 8433048"/>
              <a:gd name="connsiteY5" fmla="*/ 3325600 h 3491494"/>
              <a:gd name="connsiteX6" fmla="*/ 6972499 w 8433048"/>
              <a:gd name="connsiteY6" fmla="*/ 3183890 h 3491494"/>
              <a:gd name="connsiteX7" fmla="*/ 4192836 w 8433048"/>
              <a:gd name="connsiteY7" fmla="*/ 3373224 h 3491494"/>
              <a:gd name="connsiteX8" fmla="*/ 1590724 w 8433048"/>
              <a:gd name="connsiteY8" fmla="*/ 3485838 h 3491494"/>
              <a:gd name="connsiteX9" fmla="*/ 0 w 8433048"/>
              <a:gd name="connsiteY9" fmla="*/ 3339290 h 3491494"/>
              <a:gd name="connsiteX10" fmla="*/ 5011 w 8433048"/>
              <a:gd name="connsiteY10" fmla="*/ 185199 h 3491494"/>
              <a:gd name="connsiteX0" fmla="*/ 36836 w 8464873"/>
              <a:gd name="connsiteY0" fmla="*/ 185199 h 3501118"/>
              <a:gd name="connsiteX1" fmla="*/ 1585243 w 8464873"/>
              <a:gd name="connsiteY1" fmla="*/ 310513 h 3501118"/>
              <a:gd name="connsiteX2" fmla="*/ 4012630 w 8464873"/>
              <a:gd name="connsiteY2" fmla="*/ 144396 h 3501118"/>
              <a:gd name="connsiteX3" fmla="*/ 6638901 w 8464873"/>
              <a:gd name="connsiteY3" fmla="*/ 6855 h 3501118"/>
              <a:gd name="connsiteX4" fmla="*/ 8464873 w 8464873"/>
              <a:gd name="connsiteY4" fmla="*/ 150001 h 3501118"/>
              <a:gd name="connsiteX5" fmla="*/ 8463535 w 8464873"/>
              <a:gd name="connsiteY5" fmla="*/ 3325600 h 3501118"/>
              <a:gd name="connsiteX6" fmla="*/ 7004324 w 8464873"/>
              <a:gd name="connsiteY6" fmla="*/ 3183890 h 3501118"/>
              <a:gd name="connsiteX7" fmla="*/ 4224661 w 8464873"/>
              <a:gd name="connsiteY7" fmla="*/ 3373224 h 3501118"/>
              <a:gd name="connsiteX8" fmla="*/ 1622549 w 8464873"/>
              <a:gd name="connsiteY8" fmla="*/ 3485838 h 3501118"/>
              <a:gd name="connsiteX9" fmla="*/ 0 w 8464873"/>
              <a:gd name="connsiteY9" fmla="*/ 3281545 h 3501118"/>
              <a:gd name="connsiteX10" fmla="*/ 36836 w 8464873"/>
              <a:gd name="connsiteY10" fmla="*/ 185199 h 3501118"/>
              <a:gd name="connsiteX0" fmla="*/ 4845 w 8469717"/>
              <a:gd name="connsiteY0" fmla="*/ 185201 h 3501118"/>
              <a:gd name="connsiteX1" fmla="*/ 1590087 w 8469717"/>
              <a:gd name="connsiteY1" fmla="*/ 310513 h 3501118"/>
              <a:gd name="connsiteX2" fmla="*/ 4017474 w 8469717"/>
              <a:gd name="connsiteY2" fmla="*/ 144396 h 3501118"/>
              <a:gd name="connsiteX3" fmla="*/ 6643745 w 8469717"/>
              <a:gd name="connsiteY3" fmla="*/ 6855 h 3501118"/>
              <a:gd name="connsiteX4" fmla="*/ 8469717 w 8469717"/>
              <a:gd name="connsiteY4" fmla="*/ 150001 h 3501118"/>
              <a:gd name="connsiteX5" fmla="*/ 8468379 w 8469717"/>
              <a:gd name="connsiteY5" fmla="*/ 3325600 h 3501118"/>
              <a:gd name="connsiteX6" fmla="*/ 7009168 w 8469717"/>
              <a:gd name="connsiteY6" fmla="*/ 3183890 h 3501118"/>
              <a:gd name="connsiteX7" fmla="*/ 4229505 w 8469717"/>
              <a:gd name="connsiteY7" fmla="*/ 3373224 h 3501118"/>
              <a:gd name="connsiteX8" fmla="*/ 1627393 w 8469717"/>
              <a:gd name="connsiteY8" fmla="*/ 3485838 h 3501118"/>
              <a:gd name="connsiteX9" fmla="*/ 4844 w 8469717"/>
              <a:gd name="connsiteY9" fmla="*/ 3281545 h 3501118"/>
              <a:gd name="connsiteX10" fmla="*/ 4845 w 8469717"/>
              <a:gd name="connsiteY10" fmla="*/ 185201 h 3501118"/>
              <a:gd name="connsiteX0" fmla="*/ 4845 w 8501789"/>
              <a:gd name="connsiteY0" fmla="*/ 185147 h 3501064"/>
              <a:gd name="connsiteX1" fmla="*/ 1590087 w 8501789"/>
              <a:gd name="connsiteY1" fmla="*/ 310459 h 3501064"/>
              <a:gd name="connsiteX2" fmla="*/ 4017474 w 8501789"/>
              <a:gd name="connsiteY2" fmla="*/ 144342 h 3501064"/>
              <a:gd name="connsiteX3" fmla="*/ 6643745 w 8501789"/>
              <a:gd name="connsiteY3" fmla="*/ 6801 h 3501064"/>
              <a:gd name="connsiteX4" fmla="*/ 8501789 w 8501789"/>
              <a:gd name="connsiteY4" fmla="*/ 185147 h 3501064"/>
              <a:gd name="connsiteX5" fmla="*/ 8468379 w 8501789"/>
              <a:gd name="connsiteY5" fmla="*/ 3325546 h 3501064"/>
              <a:gd name="connsiteX6" fmla="*/ 7009168 w 8501789"/>
              <a:gd name="connsiteY6" fmla="*/ 3183836 h 3501064"/>
              <a:gd name="connsiteX7" fmla="*/ 4229505 w 8501789"/>
              <a:gd name="connsiteY7" fmla="*/ 3373170 h 3501064"/>
              <a:gd name="connsiteX8" fmla="*/ 1627393 w 8501789"/>
              <a:gd name="connsiteY8" fmla="*/ 3485784 h 3501064"/>
              <a:gd name="connsiteX9" fmla="*/ 4844 w 8501789"/>
              <a:gd name="connsiteY9" fmla="*/ 3281491 h 3501064"/>
              <a:gd name="connsiteX10" fmla="*/ 4845 w 8501789"/>
              <a:gd name="connsiteY10" fmla="*/ 185147 h 3501064"/>
              <a:gd name="connsiteX0" fmla="*/ 4845 w 8502847"/>
              <a:gd name="connsiteY0" fmla="*/ 185147 h 3501064"/>
              <a:gd name="connsiteX1" fmla="*/ 1590087 w 8502847"/>
              <a:gd name="connsiteY1" fmla="*/ 310459 h 3501064"/>
              <a:gd name="connsiteX2" fmla="*/ 4017474 w 8502847"/>
              <a:gd name="connsiteY2" fmla="*/ 144342 h 3501064"/>
              <a:gd name="connsiteX3" fmla="*/ 6643745 w 8502847"/>
              <a:gd name="connsiteY3" fmla="*/ 6801 h 3501064"/>
              <a:gd name="connsiteX4" fmla="*/ 8501789 w 8502847"/>
              <a:gd name="connsiteY4" fmla="*/ 185147 h 3501064"/>
              <a:gd name="connsiteX5" fmla="*/ 8501789 w 8502847"/>
              <a:gd name="connsiteY5" fmla="*/ 3353499 h 3501064"/>
              <a:gd name="connsiteX6" fmla="*/ 7009168 w 8502847"/>
              <a:gd name="connsiteY6" fmla="*/ 3183836 h 3501064"/>
              <a:gd name="connsiteX7" fmla="*/ 4229505 w 8502847"/>
              <a:gd name="connsiteY7" fmla="*/ 3373170 h 3501064"/>
              <a:gd name="connsiteX8" fmla="*/ 1627393 w 8502847"/>
              <a:gd name="connsiteY8" fmla="*/ 3485784 h 3501064"/>
              <a:gd name="connsiteX9" fmla="*/ 4844 w 8502847"/>
              <a:gd name="connsiteY9" fmla="*/ 3281491 h 3501064"/>
              <a:gd name="connsiteX10" fmla="*/ 4845 w 8502847"/>
              <a:gd name="connsiteY10" fmla="*/ 185147 h 3501064"/>
              <a:gd name="connsiteX0" fmla="*/ 1398 w 8498647"/>
              <a:gd name="connsiteY0" fmla="*/ 511813 h 3815075"/>
              <a:gd name="connsiteX1" fmla="*/ 1586640 w 8498647"/>
              <a:gd name="connsiteY1" fmla="*/ 637125 h 3815075"/>
              <a:gd name="connsiteX2" fmla="*/ 4014027 w 8498647"/>
              <a:gd name="connsiteY2" fmla="*/ 471008 h 3815075"/>
              <a:gd name="connsiteX3" fmla="*/ 6620743 w 8498647"/>
              <a:gd name="connsiteY3" fmla="*/ 92 h 3815075"/>
              <a:gd name="connsiteX4" fmla="*/ 8498342 w 8498647"/>
              <a:gd name="connsiteY4" fmla="*/ 511813 h 3815075"/>
              <a:gd name="connsiteX5" fmla="*/ 8498342 w 8498647"/>
              <a:gd name="connsiteY5" fmla="*/ 3680165 h 3815075"/>
              <a:gd name="connsiteX6" fmla="*/ 7005721 w 8498647"/>
              <a:gd name="connsiteY6" fmla="*/ 3510502 h 3815075"/>
              <a:gd name="connsiteX7" fmla="*/ 4226058 w 8498647"/>
              <a:gd name="connsiteY7" fmla="*/ 3699836 h 3815075"/>
              <a:gd name="connsiteX8" fmla="*/ 1623946 w 8498647"/>
              <a:gd name="connsiteY8" fmla="*/ 3812450 h 3815075"/>
              <a:gd name="connsiteX9" fmla="*/ 1397 w 8498647"/>
              <a:gd name="connsiteY9" fmla="*/ 3608157 h 3815075"/>
              <a:gd name="connsiteX10" fmla="*/ 1398 w 8498647"/>
              <a:gd name="connsiteY10" fmla="*/ 511813 h 3815075"/>
              <a:gd name="connsiteX0" fmla="*/ 1398 w 8498647"/>
              <a:gd name="connsiteY0" fmla="*/ 516590 h 3819852"/>
              <a:gd name="connsiteX1" fmla="*/ 1586640 w 8498647"/>
              <a:gd name="connsiteY1" fmla="*/ 641902 h 3819852"/>
              <a:gd name="connsiteX2" fmla="*/ 4014028 w 8498647"/>
              <a:gd name="connsiteY2" fmla="*/ 280522 h 3819852"/>
              <a:gd name="connsiteX3" fmla="*/ 6620743 w 8498647"/>
              <a:gd name="connsiteY3" fmla="*/ 4869 h 3819852"/>
              <a:gd name="connsiteX4" fmla="*/ 8498342 w 8498647"/>
              <a:gd name="connsiteY4" fmla="*/ 516590 h 3819852"/>
              <a:gd name="connsiteX5" fmla="*/ 8498342 w 8498647"/>
              <a:gd name="connsiteY5" fmla="*/ 3684942 h 3819852"/>
              <a:gd name="connsiteX6" fmla="*/ 7005721 w 8498647"/>
              <a:gd name="connsiteY6" fmla="*/ 3515279 h 3819852"/>
              <a:gd name="connsiteX7" fmla="*/ 4226058 w 8498647"/>
              <a:gd name="connsiteY7" fmla="*/ 3704613 h 3819852"/>
              <a:gd name="connsiteX8" fmla="*/ 1623946 w 8498647"/>
              <a:gd name="connsiteY8" fmla="*/ 3817227 h 3819852"/>
              <a:gd name="connsiteX9" fmla="*/ 1397 w 8498647"/>
              <a:gd name="connsiteY9" fmla="*/ 3612934 h 3819852"/>
              <a:gd name="connsiteX10" fmla="*/ 1398 w 8498647"/>
              <a:gd name="connsiteY10" fmla="*/ 516590 h 3819852"/>
              <a:gd name="connsiteX0" fmla="*/ 1398 w 8498647"/>
              <a:gd name="connsiteY0" fmla="*/ 515479 h 3818741"/>
              <a:gd name="connsiteX1" fmla="*/ 1586640 w 8498647"/>
              <a:gd name="connsiteY1" fmla="*/ 202641 h 3818741"/>
              <a:gd name="connsiteX2" fmla="*/ 4014028 w 8498647"/>
              <a:gd name="connsiteY2" fmla="*/ 279411 h 3818741"/>
              <a:gd name="connsiteX3" fmla="*/ 6620743 w 8498647"/>
              <a:gd name="connsiteY3" fmla="*/ 3758 h 3818741"/>
              <a:gd name="connsiteX4" fmla="*/ 8498342 w 8498647"/>
              <a:gd name="connsiteY4" fmla="*/ 515479 h 3818741"/>
              <a:gd name="connsiteX5" fmla="*/ 8498342 w 8498647"/>
              <a:gd name="connsiteY5" fmla="*/ 3683831 h 3818741"/>
              <a:gd name="connsiteX6" fmla="*/ 7005721 w 8498647"/>
              <a:gd name="connsiteY6" fmla="*/ 3514168 h 3818741"/>
              <a:gd name="connsiteX7" fmla="*/ 4226058 w 8498647"/>
              <a:gd name="connsiteY7" fmla="*/ 3703502 h 3818741"/>
              <a:gd name="connsiteX8" fmla="*/ 1623946 w 8498647"/>
              <a:gd name="connsiteY8" fmla="*/ 3816116 h 3818741"/>
              <a:gd name="connsiteX9" fmla="*/ 1397 w 8498647"/>
              <a:gd name="connsiteY9" fmla="*/ 3611823 h 3818741"/>
              <a:gd name="connsiteX10" fmla="*/ 1398 w 8498647"/>
              <a:gd name="connsiteY10" fmla="*/ 515479 h 3818741"/>
              <a:gd name="connsiteX0" fmla="*/ 780 w 8507807"/>
              <a:gd name="connsiteY0" fmla="*/ 96379 h 3818741"/>
              <a:gd name="connsiteX1" fmla="*/ 1595800 w 8507807"/>
              <a:gd name="connsiteY1" fmla="*/ 202641 h 3818741"/>
              <a:gd name="connsiteX2" fmla="*/ 4023188 w 8507807"/>
              <a:gd name="connsiteY2" fmla="*/ 279411 h 3818741"/>
              <a:gd name="connsiteX3" fmla="*/ 6629903 w 8507807"/>
              <a:gd name="connsiteY3" fmla="*/ 3758 h 3818741"/>
              <a:gd name="connsiteX4" fmla="*/ 8507502 w 8507807"/>
              <a:gd name="connsiteY4" fmla="*/ 515479 h 3818741"/>
              <a:gd name="connsiteX5" fmla="*/ 8507502 w 8507807"/>
              <a:gd name="connsiteY5" fmla="*/ 3683831 h 3818741"/>
              <a:gd name="connsiteX6" fmla="*/ 7014881 w 8507807"/>
              <a:gd name="connsiteY6" fmla="*/ 3514168 h 3818741"/>
              <a:gd name="connsiteX7" fmla="*/ 4235218 w 8507807"/>
              <a:gd name="connsiteY7" fmla="*/ 3703502 h 3818741"/>
              <a:gd name="connsiteX8" fmla="*/ 1633106 w 8507807"/>
              <a:gd name="connsiteY8" fmla="*/ 3816116 h 3818741"/>
              <a:gd name="connsiteX9" fmla="*/ 10557 w 8507807"/>
              <a:gd name="connsiteY9" fmla="*/ 3611823 h 3818741"/>
              <a:gd name="connsiteX10" fmla="*/ 780 w 8507807"/>
              <a:gd name="connsiteY10" fmla="*/ 96379 h 3818741"/>
              <a:gd name="connsiteX0" fmla="*/ 780 w 8507807"/>
              <a:gd name="connsiteY0" fmla="*/ 109620 h 3831982"/>
              <a:gd name="connsiteX1" fmla="*/ 1595800 w 8507807"/>
              <a:gd name="connsiteY1" fmla="*/ 215882 h 3831982"/>
              <a:gd name="connsiteX2" fmla="*/ 4023188 w 8507807"/>
              <a:gd name="connsiteY2" fmla="*/ 130727 h 3831982"/>
              <a:gd name="connsiteX3" fmla="*/ 6629903 w 8507807"/>
              <a:gd name="connsiteY3" fmla="*/ 16999 h 3831982"/>
              <a:gd name="connsiteX4" fmla="*/ 8507502 w 8507807"/>
              <a:gd name="connsiteY4" fmla="*/ 528720 h 3831982"/>
              <a:gd name="connsiteX5" fmla="*/ 8507502 w 8507807"/>
              <a:gd name="connsiteY5" fmla="*/ 3697072 h 3831982"/>
              <a:gd name="connsiteX6" fmla="*/ 7014881 w 8507807"/>
              <a:gd name="connsiteY6" fmla="*/ 3527409 h 3831982"/>
              <a:gd name="connsiteX7" fmla="*/ 4235218 w 8507807"/>
              <a:gd name="connsiteY7" fmla="*/ 3716743 h 3831982"/>
              <a:gd name="connsiteX8" fmla="*/ 1633106 w 8507807"/>
              <a:gd name="connsiteY8" fmla="*/ 3829357 h 3831982"/>
              <a:gd name="connsiteX9" fmla="*/ 10557 w 8507807"/>
              <a:gd name="connsiteY9" fmla="*/ 3625064 h 3831982"/>
              <a:gd name="connsiteX10" fmla="*/ 780 w 8507807"/>
              <a:gd name="connsiteY10" fmla="*/ 109620 h 3831982"/>
              <a:gd name="connsiteX0" fmla="*/ 780 w 8507807"/>
              <a:gd name="connsiteY0" fmla="*/ 92849 h 3815211"/>
              <a:gd name="connsiteX1" fmla="*/ 1595800 w 8507807"/>
              <a:gd name="connsiteY1" fmla="*/ 199111 h 3815211"/>
              <a:gd name="connsiteX2" fmla="*/ 4023188 w 8507807"/>
              <a:gd name="connsiteY2" fmla="*/ 113956 h 3815211"/>
              <a:gd name="connsiteX3" fmla="*/ 6629903 w 8507807"/>
              <a:gd name="connsiteY3" fmla="*/ 228 h 3815211"/>
              <a:gd name="connsiteX4" fmla="*/ 8507503 w 8507807"/>
              <a:gd name="connsiteY4" fmla="*/ 145236 h 3815211"/>
              <a:gd name="connsiteX5" fmla="*/ 8507502 w 8507807"/>
              <a:gd name="connsiteY5" fmla="*/ 3680301 h 3815211"/>
              <a:gd name="connsiteX6" fmla="*/ 7014881 w 8507807"/>
              <a:gd name="connsiteY6" fmla="*/ 3510638 h 3815211"/>
              <a:gd name="connsiteX7" fmla="*/ 4235218 w 8507807"/>
              <a:gd name="connsiteY7" fmla="*/ 3699972 h 3815211"/>
              <a:gd name="connsiteX8" fmla="*/ 1633106 w 8507807"/>
              <a:gd name="connsiteY8" fmla="*/ 3812586 h 3815211"/>
              <a:gd name="connsiteX9" fmla="*/ 10557 w 8507807"/>
              <a:gd name="connsiteY9" fmla="*/ 3608293 h 3815211"/>
              <a:gd name="connsiteX10" fmla="*/ 780 w 8507807"/>
              <a:gd name="connsiteY10" fmla="*/ 92849 h 3815211"/>
              <a:gd name="connsiteX0" fmla="*/ 780 w 8507807"/>
              <a:gd name="connsiteY0" fmla="*/ 54749 h 3815211"/>
              <a:gd name="connsiteX1" fmla="*/ 1595800 w 8507807"/>
              <a:gd name="connsiteY1" fmla="*/ 199111 h 3815211"/>
              <a:gd name="connsiteX2" fmla="*/ 4023188 w 8507807"/>
              <a:gd name="connsiteY2" fmla="*/ 113956 h 3815211"/>
              <a:gd name="connsiteX3" fmla="*/ 6629903 w 8507807"/>
              <a:gd name="connsiteY3" fmla="*/ 228 h 3815211"/>
              <a:gd name="connsiteX4" fmla="*/ 8507503 w 8507807"/>
              <a:gd name="connsiteY4" fmla="*/ 145236 h 3815211"/>
              <a:gd name="connsiteX5" fmla="*/ 8507502 w 8507807"/>
              <a:gd name="connsiteY5" fmla="*/ 3680301 h 3815211"/>
              <a:gd name="connsiteX6" fmla="*/ 7014881 w 8507807"/>
              <a:gd name="connsiteY6" fmla="*/ 3510638 h 3815211"/>
              <a:gd name="connsiteX7" fmla="*/ 4235218 w 8507807"/>
              <a:gd name="connsiteY7" fmla="*/ 3699972 h 3815211"/>
              <a:gd name="connsiteX8" fmla="*/ 1633106 w 8507807"/>
              <a:gd name="connsiteY8" fmla="*/ 3812586 h 3815211"/>
              <a:gd name="connsiteX9" fmla="*/ 10557 w 8507807"/>
              <a:gd name="connsiteY9" fmla="*/ 3608293 h 3815211"/>
              <a:gd name="connsiteX10" fmla="*/ 780 w 8507807"/>
              <a:gd name="connsiteY10" fmla="*/ 54749 h 3815211"/>
              <a:gd name="connsiteX0" fmla="*/ 780 w 8507807"/>
              <a:gd name="connsiteY0" fmla="*/ 54582 h 3815044"/>
              <a:gd name="connsiteX1" fmla="*/ 1595800 w 8507807"/>
              <a:gd name="connsiteY1" fmla="*/ 198944 h 3815044"/>
              <a:gd name="connsiteX2" fmla="*/ 4023188 w 8507807"/>
              <a:gd name="connsiteY2" fmla="*/ 128077 h 3815044"/>
              <a:gd name="connsiteX3" fmla="*/ 6629903 w 8507807"/>
              <a:gd name="connsiteY3" fmla="*/ 61 h 3815044"/>
              <a:gd name="connsiteX4" fmla="*/ 8507503 w 8507807"/>
              <a:gd name="connsiteY4" fmla="*/ 145069 h 3815044"/>
              <a:gd name="connsiteX5" fmla="*/ 8507502 w 8507807"/>
              <a:gd name="connsiteY5" fmla="*/ 3680134 h 3815044"/>
              <a:gd name="connsiteX6" fmla="*/ 7014881 w 8507807"/>
              <a:gd name="connsiteY6" fmla="*/ 3510471 h 3815044"/>
              <a:gd name="connsiteX7" fmla="*/ 4235218 w 8507807"/>
              <a:gd name="connsiteY7" fmla="*/ 3699805 h 3815044"/>
              <a:gd name="connsiteX8" fmla="*/ 1633106 w 8507807"/>
              <a:gd name="connsiteY8" fmla="*/ 3812419 h 3815044"/>
              <a:gd name="connsiteX9" fmla="*/ 10557 w 8507807"/>
              <a:gd name="connsiteY9" fmla="*/ 3608126 h 3815044"/>
              <a:gd name="connsiteX10" fmla="*/ 780 w 8507807"/>
              <a:gd name="connsiteY10" fmla="*/ 54582 h 3815044"/>
              <a:gd name="connsiteX0" fmla="*/ 780 w 8507807"/>
              <a:gd name="connsiteY0" fmla="*/ 54582 h 4369948"/>
              <a:gd name="connsiteX1" fmla="*/ 1595800 w 8507807"/>
              <a:gd name="connsiteY1" fmla="*/ 198944 h 4369948"/>
              <a:gd name="connsiteX2" fmla="*/ 4023188 w 8507807"/>
              <a:gd name="connsiteY2" fmla="*/ 128077 h 4369948"/>
              <a:gd name="connsiteX3" fmla="*/ 6629903 w 8507807"/>
              <a:gd name="connsiteY3" fmla="*/ 61 h 4369948"/>
              <a:gd name="connsiteX4" fmla="*/ 8507503 w 8507807"/>
              <a:gd name="connsiteY4" fmla="*/ 145069 h 4369948"/>
              <a:gd name="connsiteX5" fmla="*/ 8507502 w 8507807"/>
              <a:gd name="connsiteY5" fmla="*/ 3680134 h 4369948"/>
              <a:gd name="connsiteX6" fmla="*/ 7014881 w 8507807"/>
              <a:gd name="connsiteY6" fmla="*/ 3510471 h 4369948"/>
              <a:gd name="connsiteX7" fmla="*/ 4235218 w 8507807"/>
              <a:gd name="connsiteY7" fmla="*/ 3699805 h 4369948"/>
              <a:gd name="connsiteX8" fmla="*/ 1584220 w 8507807"/>
              <a:gd name="connsiteY8" fmla="*/ 4369632 h 4369948"/>
              <a:gd name="connsiteX9" fmla="*/ 10557 w 8507807"/>
              <a:gd name="connsiteY9" fmla="*/ 3608126 h 4369948"/>
              <a:gd name="connsiteX10" fmla="*/ 780 w 8507807"/>
              <a:gd name="connsiteY10" fmla="*/ 54582 h 4369948"/>
              <a:gd name="connsiteX0" fmla="*/ 1398 w 8508425"/>
              <a:gd name="connsiteY0" fmla="*/ 54582 h 4369948"/>
              <a:gd name="connsiteX1" fmla="*/ 1596418 w 8508425"/>
              <a:gd name="connsiteY1" fmla="*/ 198944 h 4369948"/>
              <a:gd name="connsiteX2" fmla="*/ 4023806 w 8508425"/>
              <a:gd name="connsiteY2" fmla="*/ 128077 h 4369948"/>
              <a:gd name="connsiteX3" fmla="*/ 6630521 w 8508425"/>
              <a:gd name="connsiteY3" fmla="*/ 61 h 4369948"/>
              <a:gd name="connsiteX4" fmla="*/ 8508121 w 8508425"/>
              <a:gd name="connsiteY4" fmla="*/ 145069 h 4369948"/>
              <a:gd name="connsiteX5" fmla="*/ 8508120 w 8508425"/>
              <a:gd name="connsiteY5" fmla="*/ 3680134 h 4369948"/>
              <a:gd name="connsiteX6" fmla="*/ 7015499 w 8508425"/>
              <a:gd name="connsiteY6" fmla="*/ 3510471 h 4369948"/>
              <a:gd name="connsiteX7" fmla="*/ 4235836 w 8508425"/>
              <a:gd name="connsiteY7" fmla="*/ 3699805 h 4369948"/>
              <a:gd name="connsiteX8" fmla="*/ 1584838 w 8508425"/>
              <a:gd name="connsiteY8" fmla="*/ 4369632 h 4369948"/>
              <a:gd name="connsiteX9" fmla="*/ 1396 w 8508425"/>
              <a:gd name="connsiteY9" fmla="*/ 4293926 h 4369948"/>
              <a:gd name="connsiteX10" fmla="*/ 1398 w 8508425"/>
              <a:gd name="connsiteY10" fmla="*/ 54582 h 4369948"/>
              <a:gd name="connsiteX0" fmla="*/ 1398 w 8508425"/>
              <a:gd name="connsiteY0" fmla="*/ 54582 h 4373379"/>
              <a:gd name="connsiteX1" fmla="*/ 1596418 w 8508425"/>
              <a:gd name="connsiteY1" fmla="*/ 198944 h 4373379"/>
              <a:gd name="connsiteX2" fmla="*/ 4023806 w 8508425"/>
              <a:gd name="connsiteY2" fmla="*/ 128077 h 4373379"/>
              <a:gd name="connsiteX3" fmla="*/ 6630521 w 8508425"/>
              <a:gd name="connsiteY3" fmla="*/ 61 h 4373379"/>
              <a:gd name="connsiteX4" fmla="*/ 8508121 w 8508425"/>
              <a:gd name="connsiteY4" fmla="*/ 145069 h 4373379"/>
              <a:gd name="connsiteX5" fmla="*/ 8508120 w 8508425"/>
              <a:gd name="connsiteY5" fmla="*/ 3680134 h 4373379"/>
              <a:gd name="connsiteX6" fmla="*/ 7015499 w 8508425"/>
              <a:gd name="connsiteY6" fmla="*/ 3510471 h 4373379"/>
              <a:gd name="connsiteX7" fmla="*/ 4265166 w 8508425"/>
              <a:gd name="connsiteY7" fmla="*/ 4214155 h 4373379"/>
              <a:gd name="connsiteX8" fmla="*/ 1584838 w 8508425"/>
              <a:gd name="connsiteY8" fmla="*/ 4369632 h 4373379"/>
              <a:gd name="connsiteX9" fmla="*/ 1396 w 8508425"/>
              <a:gd name="connsiteY9" fmla="*/ 4293926 h 4373379"/>
              <a:gd name="connsiteX10" fmla="*/ 1398 w 8508425"/>
              <a:gd name="connsiteY10" fmla="*/ 54582 h 4373379"/>
              <a:gd name="connsiteX0" fmla="*/ 1398 w 8508425"/>
              <a:gd name="connsiteY0" fmla="*/ 54582 h 4370985"/>
              <a:gd name="connsiteX1" fmla="*/ 1596418 w 8508425"/>
              <a:gd name="connsiteY1" fmla="*/ 198944 h 4370985"/>
              <a:gd name="connsiteX2" fmla="*/ 4023806 w 8508425"/>
              <a:gd name="connsiteY2" fmla="*/ 128077 h 4370985"/>
              <a:gd name="connsiteX3" fmla="*/ 6630521 w 8508425"/>
              <a:gd name="connsiteY3" fmla="*/ 61 h 4370985"/>
              <a:gd name="connsiteX4" fmla="*/ 8508121 w 8508425"/>
              <a:gd name="connsiteY4" fmla="*/ 145069 h 4370985"/>
              <a:gd name="connsiteX5" fmla="*/ 8508120 w 8508425"/>
              <a:gd name="connsiteY5" fmla="*/ 3680134 h 4370985"/>
              <a:gd name="connsiteX6" fmla="*/ 6966613 w 8508425"/>
              <a:gd name="connsiteY6" fmla="*/ 4053396 h 4370985"/>
              <a:gd name="connsiteX7" fmla="*/ 4265166 w 8508425"/>
              <a:gd name="connsiteY7" fmla="*/ 4214155 h 4370985"/>
              <a:gd name="connsiteX8" fmla="*/ 1584838 w 8508425"/>
              <a:gd name="connsiteY8" fmla="*/ 4369632 h 4370985"/>
              <a:gd name="connsiteX9" fmla="*/ 1396 w 8508425"/>
              <a:gd name="connsiteY9" fmla="*/ 4293926 h 4370985"/>
              <a:gd name="connsiteX10" fmla="*/ 1398 w 8508425"/>
              <a:gd name="connsiteY10" fmla="*/ 54582 h 4370985"/>
              <a:gd name="connsiteX0" fmla="*/ 1398 w 8508425"/>
              <a:gd name="connsiteY0" fmla="*/ 54582 h 4370985"/>
              <a:gd name="connsiteX1" fmla="*/ 1596418 w 8508425"/>
              <a:gd name="connsiteY1" fmla="*/ 198944 h 4370985"/>
              <a:gd name="connsiteX2" fmla="*/ 4023806 w 8508425"/>
              <a:gd name="connsiteY2" fmla="*/ 128077 h 4370985"/>
              <a:gd name="connsiteX3" fmla="*/ 6630521 w 8508425"/>
              <a:gd name="connsiteY3" fmla="*/ 61 h 4370985"/>
              <a:gd name="connsiteX4" fmla="*/ 8508121 w 8508425"/>
              <a:gd name="connsiteY4" fmla="*/ 145069 h 4370985"/>
              <a:gd name="connsiteX5" fmla="*/ 8508121 w 8508425"/>
              <a:gd name="connsiteY5" fmla="*/ 4370697 h 4370985"/>
              <a:gd name="connsiteX6" fmla="*/ 6966613 w 8508425"/>
              <a:gd name="connsiteY6" fmla="*/ 4053396 h 4370985"/>
              <a:gd name="connsiteX7" fmla="*/ 4265166 w 8508425"/>
              <a:gd name="connsiteY7" fmla="*/ 4214155 h 4370985"/>
              <a:gd name="connsiteX8" fmla="*/ 1584838 w 8508425"/>
              <a:gd name="connsiteY8" fmla="*/ 4369632 h 4370985"/>
              <a:gd name="connsiteX9" fmla="*/ 1396 w 8508425"/>
              <a:gd name="connsiteY9" fmla="*/ 4293926 h 4370985"/>
              <a:gd name="connsiteX10" fmla="*/ 1398 w 8508425"/>
              <a:gd name="connsiteY10" fmla="*/ 54582 h 4370985"/>
              <a:gd name="connsiteX0" fmla="*/ 1398 w 8508425"/>
              <a:gd name="connsiteY0" fmla="*/ 54582 h 4370779"/>
              <a:gd name="connsiteX1" fmla="*/ 1596418 w 8508425"/>
              <a:gd name="connsiteY1" fmla="*/ 198944 h 4370779"/>
              <a:gd name="connsiteX2" fmla="*/ 4023806 w 8508425"/>
              <a:gd name="connsiteY2" fmla="*/ 128077 h 4370779"/>
              <a:gd name="connsiteX3" fmla="*/ 6630521 w 8508425"/>
              <a:gd name="connsiteY3" fmla="*/ 61 h 4370779"/>
              <a:gd name="connsiteX4" fmla="*/ 8508121 w 8508425"/>
              <a:gd name="connsiteY4" fmla="*/ 145069 h 4370779"/>
              <a:gd name="connsiteX5" fmla="*/ 8508121 w 8508425"/>
              <a:gd name="connsiteY5" fmla="*/ 4370697 h 4370779"/>
              <a:gd name="connsiteX6" fmla="*/ 6956837 w 8508425"/>
              <a:gd name="connsiteY6" fmla="*/ 4196271 h 4370779"/>
              <a:gd name="connsiteX7" fmla="*/ 4265166 w 8508425"/>
              <a:gd name="connsiteY7" fmla="*/ 4214155 h 4370779"/>
              <a:gd name="connsiteX8" fmla="*/ 1584838 w 8508425"/>
              <a:gd name="connsiteY8" fmla="*/ 4369632 h 4370779"/>
              <a:gd name="connsiteX9" fmla="*/ 1396 w 8508425"/>
              <a:gd name="connsiteY9" fmla="*/ 4293926 h 4370779"/>
              <a:gd name="connsiteX10" fmla="*/ 1398 w 8508425"/>
              <a:gd name="connsiteY10" fmla="*/ 54582 h 4370779"/>
              <a:gd name="connsiteX0" fmla="*/ 1398 w 8508425"/>
              <a:gd name="connsiteY0" fmla="*/ 54582 h 4371659"/>
              <a:gd name="connsiteX1" fmla="*/ 1596418 w 8508425"/>
              <a:gd name="connsiteY1" fmla="*/ 198944 h 4371659"/>
              <a:gd name="connsiteX2" fmla="*/ 4023806 w 8508425"/>
              <a:gd name="connsiteY2" fmla="*/ 128077 h 4371659"/>
              <a:gd name="connsiteX3" fmla="*/ 6630521 w 8508425"/>
              <a:gd name="connsiteY3" fmla="*/ 61 h 4371659"/>
              <a:gd name="connsiteX4" fmla="*/ 8508121 w 8508425"/>
              <a:gd name="connsiteY4" fmla="*/ 145069 h 4371659"/>
              <a:gd name="connsiteX5" fmla="*/ 8508121 w 8508425"/>
              <a:gd name="connsiteY5" fmla="*/ 4370697 h 4371659"/>
              <a:gd name="connsiteX6" fmla="*/ 6956837 w 8508425"/>
              <a:gd name="connsiteY6" fmla="*/ 4196271 h 4371659"/>
              <a:gd name="connsiteX7" fmla="*/ 4265166 w 8508425"/>
              <a:gd name="connsiteY7" fmla="*/ 4280830 h 4371659"/>
              <a:gd name="connsiteX8" fmla="*/ 1584838 w 8508425"/>
              <a:gd name="connsiteY8" fmla="*/ 4369632 h 4371659"/>
              <a:gd name="connsiteX9" fmla="*/ 1396 w 8508425"/>
              <a:gd name="connsiteY9" fmla="*/ 4293926 h 4371659"/>
              <a:gd name="connsiteX10" fmla="*/ 1398 w 8508425"/>
              <a:gd name="connsiteY10" fmla="*/ 54582 h 4371659"/>
              <a:gd name="connsiteX0" fmla="*/ 1398 w 8508425"/>
              <a:gd name="connsiteY0" fmla="*/ 54582 h 4371659"/>
              <a:gd name="connsiteX1" fmla="*/ 1596418 w 8508425"/>
              <a:gd name="connsiteY1" fmla="*/ 198944 h 4371659"/>
              <a:gd name="connsiteX2" fmla="*/ 4023806 w 8508425"/>
              <a:gd name="connsiteY2" fmla="*/ 128077 h 4371659"/>
              <a:gd name="connsiteX3" fmla="*/ 6630521 w 8508425"/>
              <a:gd name="connsiteY3" fmla="*/ 61 h 4371659"/>
              <a:gd name="connsiteX4" fmla="*/ 8508121 w 8508425"/>
              <a:gd name="connsiteY4" fmla="*/ 145069 h 4371659"/>
              <a:gd name="connsiteX5" fmla="*/ 8508121 w 8508425"/>
              <a:gd name="connsiteY5" fmla="*/ 4370697 h 4371659"/>
              <a:gd name="connsiteX6" fmla="*/ 6956837 w 8508425"/>
              <a:gd name="connsiteY6" fmla="*/ 4196271 h 4371659"/>
              <a:gd name="connsiteX7" fmla="*/ 4265166 w 8508425"/>
              <a:gd name="connsiteY7" fmla="*/ 4280830 h 4371659"/>
              <a:gd name="connsiteX8" fmla="*/ 1584838 w 8508425"/>
              <a:gd name="connsiteY8" fmla="*/ 4369632 h 4371659"/>
              <a:gd name="connsiteX9" fmla="*/ 1396 w 8508425"/>
              <a:gd name="connsiteY9" fmla="*/ 4255826 h 4371659"/>
              <a:gd name="connsiteX10" fmla="*/ 1398 w 8508425"/>
              <a:gd name="connsiteY10" fmla="*/ 54582 h 4371659"/>
              <a:gd name="connsiteX0" fmla="*/ 1398 w 8508425"/>
              <a:gd name="connsiteY0" fmla="*/ 54582 h 4376332"/>
              <a:gd name="connsiteX1" fmla="*/ 1596418 w 8508425"/>
              <a:gd name="connsiteY1" fmla="*/ 198944 h 4376332"/>
              <a:gd name="connsiteX2" fmla="*/ 4023806 w 8508425"/>
              <a:gd name="connsiteY2" fmla="*/ 128077 h 4376332"/>
              <a:gd name="connsiteX3" fmla="*/ 6630521 w 8508425"/>
              <a:gd name="connsiteY3" fmla="*/ 61 h 4376332"/>
              <a:gd name="connsiteX4" fmla="*/ 8508121 w 8508425"/>
              <a:gd name="connsiteY4" fmla="*/ 145069 h 4376332"/>
              <a:gd name="connsiteX5" fmla="*/ 8508121 w 8508425"/>
              <a:gd name="connsiteY5" fmla="*/ 4370697 h 4376332"/>
              <a:gd name="connsiteX6" fmla="*/ 6956837 w 8508425"/>
              <a:gd name="connsiteY6" fmla="*/ 4196271 h 4376332"/>
              <a:gd name="connsiteX7" fmla="*/ 4265166 w 8508425"/>
              <a:gd name="connsiteY7" fmla="*/ 4280830 h 4376332"/>
              <a:gd name="connsiteX8" fmla="*/ 1584838 w 8508425"/>
              <a:gd name="connsiteY8" fmla="*/ 4374394 h 4376332"/>
              <a:gd name="connsiteX9" fmla="*/ 1396 w 8508425"/>
              <a:gd name="connsiteY9" fmla="*/ 4255826 h 4376332"/>
              <a:gd name="connsiteX10" fmla="*/ 1398 w 8508425"/>
              <a:gd name="connsiteY10" fmla="*/ 54582 h 4376332"/>
              <a:gd name="connsiteX0" fmla="*/ 1398 w 8508425"/>
              <a:gd name="connsiteY0" fmla="*/ 54582 h 4377011"/>
              <a:gd name="connsiteX1" fmla="*/ 1596418 w 8508425"/>
              <a:gd name="connsiteY1" fmla="*/ 198944 h 4377011"/>
              <a:gd name="connsiteX2" fmla="*/ 4023806 w 8508425"/>
              <a:gd name="connsiteY2" fmla="*/ 128077 h 4377011"/>
              <a:gd name="connsiteX3" fmla="*/ 6630521 w 8508425"/>
              <a:gd name="connsiteY3" fmla="*/ 61 h 4377011"/>
              <a:gd name="connsiteX4" fmla="*/ 8508121 w 8508425"/>
              <a:gd name="connsiteY4" fmla="*/ 145069 h 4377011"/>
              <a:gd name="connsiteX5" fmla="*/ 8508121 w 8508425"/>
              <a:gd name="connsiteY5" fmla="*/ 4370697 h 4377011"/>
              <a:gd name="connsiteX6" fmla="*/ 6956837 w 8508425"/>
              <a:gd name="connsiteY6" fmla="*/ 4196271 h 4377011"/>
              <a:gd name="connsiteX7" fmla="*/ 4265166 w 8508425"/>
              <a:gd name="connsiteY7" fmla="*/ 4304643 h 4377011"/>
              <a:gd name="connsiteX8" fmla="*/ 1584838 w 8508425"/>
              <a:gd name="connsiteY8" fmla="*/ 4374394 h 4377011"/>
              <a:gd name="connsiteX9" fmla="*/ 1396 w 8508425"/>
              <a:gd name="connsiteY9" fmla="*/ 4255826 h 4377011"/>
              <a:gd name="connsiteX10" fmla="*/ 1398 w 8508425"/>
              <a:gd name="connsiteY10" fmla="*/ 54582 h 4377011"/>
              <a:gd name="connsiteX0" fmla="*/ 1398 w 8508425"/>
              <a:gd name="connsiteY0" fmla="*/ 54582 h 4377011"/>
              <a:gd name="connsiteX1" fmla="*/ 1596418 w 8508425"/>
              <a:gd name="connsiteY1" fmla="*/ 198944 h 4377011"/>
              <a:gd name="connsiteX2" fmla="*/ 4023806 w 8508425"/>
              <a:gd name="connsiteY2" fmla="*/ 128077 h 4377011"/>
              <a:gd name="connsiteX3" fmla="*/ 6630521 w 8508425"/>
              <a:gd name="connsiteY3" fmla="*/ 61 h 4377011"/>
              <a:gd name="connsiteX4" fmla="*/ 8508121 w 8508425"/>
              <a:gd name="connsiteY4" fmla="*/ 145069 h 4377011"/>
              <a:gd name="connsiteX5" fmla="*/ 8508121 w 8508425"/>
              <a:gd name="connsiteY5" fmla="*/ 4294497 h 4377011"/>
              <a:gd name="connsiteX6" fmla="*/ 6956837 w 8508425"/>
              <a:gd name="connsiteY6" fmla="*/ 4196271 h 4377011"/>
              <a:gd name="connsiteX7" fmla="*/ 4265166 w 8508425"/>
              <a:gd name="connsiteY7" fmla="*/ 4304643 h 4377011"/>
              <a:gd name="connsiteX8" fmla="*/ 1584838 w 8508425"/>
              <a:gd name="connsiteY8" fmla="*/ 4374394 h 4377011"/>
              <a:gd name="connsiteX9" fmla="*/ 1396 w 8508425"/>
              <a:gd name="connsiteY9" fmla="*/ 4255826 h 4377011"/>
              <a:gd name="connsiteX10" fmla="*/ 1398 w 8508425"/>
              <a:gd name="connsiteY10" fmla="*/ 54582 h 4377011"/>
              <a:gd name="connsiteX0" fmla="*/ 1398 w 8508425"/>
              <a:gd name="connsiteY0" fmla="*/ 54582 h 4364793"/>
              <a:gd name="connsiteX1" fmla="*/ 1596418 w 8508425"/>
              <a:gd name="connsiteY1" fmla="*/ 198944 h 4364793"/>
              <a:gd name="connsiteX2" fmla="*/ 4023806 w 8508425"/>
              <a:gd name="connsiteY2" fmla="*/ 128077 h 4364793"/>
              <a:gd name="connsiteX3" fmla="*/ 6630521 w 8508425"/>
              <a:gd name="connsiteY3" fmla="*/ 61 h 4364793"/>
              <a:gd name="connsiteX4" fmla="*/ 8508121 w 8508425"/>
              <a:gd name="connsiteY4" fmla="*/ 145069 h 4364793"/>
              <a:gd name="connsiteX5" fmla="*/ 8508121 w 8508425"/>
              <a:gd name="connsiteY5" fmla="*/ 4294497 h 4364793"/>
              <a:gd name="connsiteX6" fmla="*/ 6956837 w 8508425"/>
              <a:gd name="connsiteY6" fmla="*/ 4196271 h 4364793"/>
              <a:gd name="connsiteX7" fmla="*/ 4265166 w 8508425"/>
              <a:gd name="connsiteY7" fmla="*/ 4304643 h 4364793"/>
              <a:gd name="connsiteX8" fmla="*/ 1571804 w 8508425"/>
              <a:gd name="connsiteY8" fmla="*/ 4361694 h 4364793"/>
              <a:gd name="connsiteX9" fmla="*/ 1396 w 8508425"/>
              <a:gd name="connsiteY9" fmla="*/ 4255826 h 4364793"/>
              <a:gd name="connsiteX10" fmla="*/ 1398 w 8508425"/>
              <a:gd name="connsiteY10" fmla="*/ 54582 h 4364793"/>
              <a:gd name="connsiteX0" fmla="*/ 1398 w 8508425"/>
              <a:gd name="connsiteY0" fmla="*/ 54582 h 4364793"/>
              <a:gd name="connsiteX1" fmla="*/ 1596418 w 8508425"/>
              <a:gd name="connsiteY1" fmla="*/ 198944 h 4364793"/>
              <a:gd name="connsiteX2" fmla="*/ 4023806 w 8508425"/>
              <a:gd name="connsiteY2" fmla="*/ 128077 h 4364793"/>
              <a:gd name="connsiteX3" fmla="*/ 6630521 w 8508425"/>
              <a:gd name="connsiteY3" fmla="*/ 61 h 4364793"/>
              <a:gd name="connsiteX4" fmla="*/ 8508121 w 8508425"/>
              <a:gd name="connsiteY4" fmla="*/ 145069 h 4364793"/>
              <a:gd name="connsiteX5" fmla="*/ 8508121 w 8508425"/>
              <a:gd name="connsiteY5" fmla="*/ 4294497 h 4364793"/>
              <a:gd name="connsiteX6" fmla="*/ 6956837 w 8508425"/>
              <a:gd name="connsiteY6" fmla="*/ 4196271 h 4364793"/>
              <a:gd name="connsiteX7" fmla="*/ 4265166 w 8508425"/>
              <a:gd name="connsiteY7" fmla="*/ 4304643 h 4364793"/>
              <a:gd name="connsiteX8" fmla="*/ 1571804 w 8508425"/>
              <a:gd name="connsiteY8" fmla="*/ 4361694 h 4364793"/>
              <a:gd name="connsiteX9" fmla="*/ 1396 w 8508425"/>
              <a:gd name="connsiteY9" fmla="*/ 4230426 h 4364793"/>
              <a:gd name="connsiteX10" fmla="*/ 1398 w 8508425"/>
              <a:gd name="connsiteY10" fmla="*/ 54582 h 4364793"/>
              <a:gd name="connsiteX0" fmla="*/ 1398 w 8508425"/>
              <a:gd name="connsiteY0" fmla="*/ 54579 h 4364790"/>
              <a:gd name="connsiteX1" fmla="*/ 1596419 w 8508425"/>
              <a:gd name="connsiteY1" fmla="*/ 173541 h 4364790"/>
              <a:gd name="connsiteX2" fmla="*/ 4023806 w 8508425"/>
              <a:gd name="connsiteY2" fmla="*/ 128074 h 4364790"/>
              <a:gd name="connsiteX3" fmla="*/ 6630521 w 8508425"/>
              <a:gd name="connsiteY3" fmla="*/ 58 h 4364790"/>
              <a:gd name="connsiteX4" fmla="*/ 8508121 w 8508425"/>
              <a:gd name="connsiteY4" fmla="*/ 145066 h 4364790"/>
              <a:gd name="connsiteX5" fmla="*/ 8508121 w 8508425"/>
              <a:gd name="connsiteY5" fmla="*/ 4294494 h 4364790"/>
              <a:gd name="connsiteX6" fmla="*/ 6956837 w 8508425"/>
              <a:gd name="connsiteY6" fmla="*/ 4196268 h 4364790"/>
              <a:gd name="connsiteX7" fmla="*/ 4265166 w 8508425"/>
              <a:gd name="connsiteY7" fmla="*/ 4304640 h 4364790"/>
              <a:gd name="connsiteX8" fmla="*/ 1571804 w 8508425"/>
              <a:gd name="connsiteY8" fmla="*/ 4361691 h 4364790"/>
              <a:gd name="connsiteX9" fmla="*/ 1396 w 8508425"/>
              <a:gd name="connsiteY9" fmla="*/ 4230423 h 4364790"/>
              <a:gd name="connsiteX10" fmla="*/ 1398 w 8508425"/>
              <a:gd name="connsiteY10" fmla="*/ 54579 h 4364790"/>
              <a:gd name="connsiteX0" fmla="*/ 1398 w 8508425"/>
              <a:gd name="connsiteY0" fmla="*/ 54581 h 4364792"/>
              <a:gd name="connsiteX1" fmla="*/ 1596419 w 8508425"/>
              <a:gd name="connsiteY1" fmla="*/ 198943 h 4364792"/>
              <a:gd name="connsiteX2" fmla="*/ 4023806 w 8508425"/>
              <a:gd name="connsiteY2" fmla="*/ 128076 h 4364792"/>
              <a:gd name="connsiteX3" fmla="*/ 6630521 w 8508425"/>
              <a:gd name="connsiteY3" fmla="*/ 60 h 4364792"/>
              <a:gd name="connsiteX4" fmla="*/ 8508121 w 8508425"/>
              <a:gd name="connsiteY4" fmla="*/ 145068 h 4364792"/>
              <a:gd name="connsiteX5" fmla="*/ 8508121 w 8508425"/>
              <a:gd name="connsiteY5" fmla="*/ 4294496 h 4364792"/>
              <a:gd name="connsiteX6" fmla="*/ 6956837 w 8508425"/>
              <a:gd name="connsiteY6" fmla="*/ 4196270 h 4364792"/>
              <a:gd name="connsiteX7" fmla="*/ 4265166 w 8508425"/>
              <a:gd name="connsiteY7" fmla="*/ 4304642 h 4364792"/>
              <a:gd name="connsiteX8" fmla="*/ 1571804 w 8508425"/>
              <a:gd name="connsiteY8" fmla="*/ 4361693 h 4364792"/>
              <a:gd name="connsiteX9" fmla="*/ 1396 w 8508425"/>
              <a:gd name="connsiteY9" fmla="*/ 4230425 h 4364792"/>
              <a:gd name="connsiteX10" fmla="*/ 1398 w 8508425"/>
              <a:gd name="connsiteY10" fmla="*/ 54581 h 4364792"/>
              <a:gd name="connsiteX0" fmla="*/ 1398 w 8508425"/>
              <a:gd name="connsiteY0" fmla="*/ 55161 h 4365372"/>
              <a:gd name="connsiteX1" fmla="*/ 1596419 w 8508425"/>
              <a:gd name="connsiteY1" fmla="*/ 199523 h 4365372"/>
              <a:gd name="connsiteX2" fmla="*/ 4023807 w 8508425"/>
              <a:gd name="connsiteY2" fmla="*/ 96906 h 4365372"/>
              <a:gd name="connsiteX3" fmla="*/ 6630521 w 8508425"/>
              <a:gd name="connsiteY3" fmla="*/ 640 h 4365372"/>
              <a:gd name="connsiteX4" fmla="*/ 8508121 w 8508425"/>
              <a:gd name="connsiteY4" fmla="*/ 145648 h 4365372"/>
              <a:gd name="connsiteX5" fmla="*/ 8508121 w 8508425"/>
              <a:gd name="connsiteY5" fmla="*/ 4295076 h 4365372"/>
              <a:gd name="connsiteX6" fmla="*/ 6956837 w 8508425"/>
              <a:gd name="connsiteY6" fmla="*/ 4196850 h 4365372"/>
              <a:gd name="connsiteX7" fmla="*/ 4265166 w 8508425"/>
              <a:gd name="connsiteY7" fmla="*/ 4305222 h 4365372"/>
              <a:gd name="connsiteX8" fmla="*/ 1571804 w 8508425"/>
              <a:gd name="connsiteY8" fmla="*/ 4362273 h 4365372"/>
              <a:gd name="connsiteX9" fmla="*/ 1396 w 8508425"/>
              <a:gd name="connsiteY9" fmla="*/ 4231005 h 4365372"/>
              <a:gd name="connsiteX10" fmla="*/ 1398 w 8508425"/>
              <a:gd name="connsiteY10" fmla="*/ 55161 h 4365372"/>
              <a:gd name="connsiteX0" fmla="*/ 1398 w 8508425"/>
              <a:gd name="connsiteY0" fmla="*/ 56016 h 4366227"/>
              <a:gd name="connsiteX1" fmla="*/ 1596419 w 8508425"/>
              <a:gd name="connsiteY1" fmla="*/ 200378 h 4366227"/>
              <a:gd name="connsiteX2" fmla="*/ 3997737 w 8508425"/>
              <a:gd name="connsiteY2" fmla="*/ 78711 h 4366227"/>
              <a:gd name="connsiteX3" fmla="*/ 6630521 w 8508425"/>
              <a:gd name="connsiteY3" fmla="*/ 1495 h 4366227"/>
              <a:gd name="connsiteX4" fmla="*/ 8508121 w 8508425"/>
              <a:gd name="connsiteY4" fmla="*/ 146503 h 4366227"/>
              <a:gd name="connsiteX5" fmla="*/ 8508121 w 8508425"/>
              <a:gd name="connsiteY5" fmla="*/ 4295931 h 4366227"/>
              <a:gd name="connsiteX6" fmla="*/ 6956837 w 8508425"/>
              <a:gd name="connsiteY6" fmla="*/ 4197705 h 4366227"/>
              <a:gd name="connsiteX7" fmla="*/ 4265166 w 8508425"/>
              <a:gd name="connsiteY7" fmla="*/ 4306077 h 4366227"/>
              <a:gd name="connsiteX8" fmla="*/ 1571804 w 8508425"/>
              <a:gd name="connsiteY8" fmla="*/ 4363128 h 4366227"/>
              <a:gd name="connsiteX9" fmla="*/ 1396 w 8508425"/>
              <a:gd name="connsiteY9" fmla="*/ 4231860 h 4366227"/>
              <a:gd name="connsiteX10" fmla="*/ 1398 w 8508425"/>
              <a:gd name="connsiteY10" fmla="*/ 56016 h 4366227"/>
              <a:gd name="connsiteX0" fmla="*/ 1398 w 8508425"/>
              <a:gd name="connsiteY0" fmla="*/ 100466 h 4366227"/>
              <a:gd name="connsiteX1" fmla="*/ 1596419 w 8508425"/>
              <a:gd name="connsiteY1" fmla="*/ 200378 h 4366227"/>
              <a:gd name="connsiteX2" fmla="*/ 3997737 w 8508425"/>
              <a:gd name="connsiteY2" fmla="*/ 78711 h 4366227"/>
              <a:gd name="connsiteX3" fmla="*/ 6630521 w 8508425"/>
              <a:gd name="connsiteY3" fmla="*/ 1495 h 4366227"/>
              <a:gd name="connsiteX4" fmla="*/ 8508121 w 8508425"/>
              <a:gd name="connsiteY4" fmla="*/ 146503 h 4366227"/>
              <a:gd name="connsiteX5" fmla="*/ 8508121 w 8508425"/>
              <a:gd name="connsiteY5" fmla="*/ 4295931 h 4366227"/>
              <a:gd name="connsiteX6" fmla="*/ 6956837 w 8508425"/>
              <a:gd name="connsiteY6" fmla="*/ 4197705 h 4366227"/>
              <a:gd name="connsiteX7" fmla="*/ 4265166 w 8508425"/>
              <a:gd name="connsiteY7" fmla="*/ 4306077 h 4366227"/>
              <a:gd name="connsiteX8" fmla="*/ 1571804 w 8508425"/>
              <a:gd name="connsiteY8" fmla="*/ 4363128 h 4366227"/>
              <a:gd name="connsiteX9" fmla="*/ 1396 w 8508425"/>
              <a:gd name="connsiteY9" fmla="*/ 4231860 h 4366227"/>
              <a:gd name="connsiteX10" fmla="*/ 1398 w 8508425"/>
              <a:gd name="connsiteY10" fmla="*/ 100466 h 4366227"/>
              <a:gd name="connsiteX0" fmla="*/ 1398 w 8508425"/>
              <a:gd name="connsiteY0" fmla="*/ 99129 h 4364890"/>
              <a:gd name="connsiteX1" fmla="*/ 1596419 w 8508425"/>
              <a:gd name="connsiteY1" fmla="*/ 199041 h 4364890"/>
              <a:gd name="connsiteX2" fmla="*/ 3997737 w 8508425"/>
              <a:gd name="connsiteY2" fmla="*/ 118649 h 4364890"/>
              <a:gd name="connsiteX3" fmla="*/ 6630521 w 8508425"/>
              <a:gd name="connsiteY3" fmla="*/ 158 h 4364890"/>
              <a:gd name="connsiteX4" fmla="*/ 8508121 w 8508425"/>
              <a:gd name="connsiteY4" fmla="*/ 145166 h 4364890"/>
              <a:gd name="connsiteX5" fmla="*/ 8508121 w 8508425"/>
              <a:gd name="connsiteY5" fmla="*/ 4294594 h 4364890"/>
              <a:gd name="connsiteX6" fmla="*/ 6956837 w 8508425"/>
              <a:gd name="connsiteY6" fmla="*/ 4196368 h 4364890"/>
              <a:gd name="connsiteX7" fmla="*/ 4265166 w 8508425"/>
              <a:gd name="connsiteY7" fmla="*/ 4304740 h 4364890"/>
              <a:gd name="connsiteX8" fmla="*/ 1571804 w 8508425"/>
              <a:gd name="connsiteY8" fmla="*/ 4361791 h 4364890"/>
              <a:gd name="connsiteX9" fmla="*/ 1396 w 8508425"/>
              <a:gd name="connsiteY9" fmla="*/ 4230523 h 4364890"/>
              <a:gd name="connsiteX10" fmla="*/ 1398 w 8508425"/>
              <a:gd name="connsiteY10" fmla="*/ 99129 h 4364890"/>
              <a:gd name="connsiteX0" fmla="*/ 1398 w 8508425"/>
              <a:gd name="connsiteY0" fmla="*/ 99352 h 4365113"/>
              <a:gd name="connsiteX1" fmla="*/ 1596419 w 8508425"/>
              <a:gd name="connsiteY1" fmla="*/ 199264 h 4365113"/>
              <a:gd name="connsiteX2" fmla="*/ 3997737 w 8508425"/>
              <a:gd name="connsiteY2" fmla="*/ 106172 h 4365113"/>
              <a:gd name="connsiteX3" fmla="*/ 6630521 w 8508425"/>
              <a:gd name="connsiteY3" fmla="*/ 381 h 4365113"/>
              <a:gd name="connsiteX4" fmla="*/ 8508121 w 8508425"/>
              <a:gd name="connsiteY4" fmla="*/ 145389 h 4365113"/>
              <a:gd name="connsiteX5" fmla="*/ 8508121 w 8508425"/>
              <a:gd name="connsiteY5" fmla="*/ 4294817 h 4365113"/>
              <a:gd name="connsiteX6" fmla="*/ 6956837 w 8508425"/>
              <a:gd name="connsiteY6" fmla="*/ 4196591 h 4365113"/>
              <a:gd name="connsiteX7" fmla="*/ 4265166 w 8508425"/>
              <a:gd name="connsiteY7" fmla="*/ 4304963 h 4365113"/>
              <a:gd name="connsiteX8" fmla="*/ 1571804 w 8508425"/>
              <a:gd name="connsiteY8" fmla="*/ 4362014 h 4365113"/>
              <a:gd name="connsiteX9" fmla="*/ 1396 w 8508425"/>
              <a:gd name="connsiteY9" fmla="*/ 4230746 h 4365113"/>
              <a:gd name="connsiteX10" fmla="*/ 1398 w 8508425"/>
              <a:gd name="connsiteY10" fmla="*/ 99352 h 4365113"/>
              <a:gd name="connsiteX0" fmla="*/ 1398 w 8508425"/>
              <a:gd name="connsiteY0" fmla="*/ 55201 h 4320962"/>
              <a:gd name="connsiteX1" fmla="*/ 1596419 w 8508425"/>
              <a:gd name="connsiteY1" fmla="*/ 155113 h 4320962"/>
              <a:gd name="connsiteX2" fmla="*/ 3997737 w 8508425"/>
              <a:gd name="connsiteY2" fmla="*/ 62021 h 4320962"/>
              <a:gd name="connsiteX3" fmla="*/ 6630522 w 8508425"/>
              <a:gd name="connsiteY3" fmla="*/ 680 h 4320962"/>
              <a:gd name="connsiteX4" fmla="*/ 8508121 w 8508425"/>
              <a:gd name="connsiteY4" fmla="*/ 101238 h 4320962"/>
              <a:gd name="connsiteX5" fmla="*/ 8508121 w 8508425"/>
              <a:gd name="connsiteY5" fmla="*/ 4250666 h 4320962"/>
              <a:gd name="connsiteX6" fmla="*/ 6956837 w 8508425"/>
              <a:gd name="connsiteY6" fmla="*/ 4152440 h 4320962"/>
              <a:gd name="connsiteX7" fmla="*/ 4265166 w 8508425"/>
              <a:gd name="connsiteY7" fmla="*/ 4260812 h 4320962"/>
              <a:gd name="connsiteX8" fmla="*/ 1571804 w 8508425"/>
              <a:gd name="connsiteY8" fmla="*/ 4317863 h 4320962"/>
              <a:gd name="connsiteX9" fmla="*/ 1396 w 8508425"/>
              <a:gd name="connsiteY9" fmla="*/ 4186595 h 4320962"/>
              <a:gd name="connsiteX10" fmla="*/ 1398 w 8508425"/>
              <a:gd name="connsiteY10" fmla="*/ 55201 h 4320962"/>
              <a:gd name="connsiteX0" fmla="*/ 1398 w 8508425"/>
              <a:gd name="connsiteY0" fmla="*/ 70927 h 4336688"/>
              <a:gd name="connsiteX1" fmla="*/ 1596419 w 8508425"/>
              <a:gd name="connsiteY1" fmla="*/ 170839 h 4336688"/>
              <a:gd name="connsiteX2" fmla="*/ 3997737 w 8508425"/>
              <a:gd name="connsiteY2" fmla="*/ 77747 h 4336688"/>
              <a:gd name="connsiteX3" fmla="*/ 6630522 w 8508425"/>
              <a:gd name="connsiteY3" fmla="*/ 531 h 4336688"/>
              <a:gd name="connsiteX4" fmla="*/ 8508121 w 8508425"/>
              <a:gd name="connsiteY4" fmla="*/ 116964 h 4336688"/>
              <a:gd name="connsiteX5" fmla="*/ 8508121 w 8508425"/>
              <a:gd name="connsiteY5" fmla="*/ 4266392 h 4336688"/>
              <a:gd name="connsiteX6" fmla="*/ 6956837 w 8508425"/>
              <a:gd name="connsiteY6" fmla="*/ 4168166 h 4336688"/>
              <a:gd name="connsiteX7" fmla="*/ 4265166 w 8508425"/>
              <a:gd name="connsiteY7" fmla="*/ 4276538 h 4336688"/>
              <a:gd name="connsiteX8" fmla="*/ 1571804 w 8508425"/>
              <a:gd name="connsiteY8" fmla="*/ 4333589 h 4336688"/>
              <a:gd name="connsiteX9" fmla="*/ 1396 w 8508425"/>
              <a:gd name="connsiteY9" fmla="*/ 4202321 h 4336688"/>
              <a:gd name="connsiteX10" fmla="*/ 1398 w 8508425"/>
              <a:gd name="connsiteY10" fmla="*/ 70927 h 4336688"/>
              <a:gd name="connsiteX0" fmla="*/ 1398 w 8508212"/>
              <a:gd name="connsiteY0" fmla="*/ 70551 h 4336312"/>
              <a:gd name="connsiteX1" fmla="*/ 1596419 w 8508212"/>
              <a:gd name="connsiteY1" fmla="*/ 170463 h 4336312"/>
              <a:gd name="connsiteX2" fmla="*/ 3997737 w 8508212"/>
              <a:gd name="connsiteY2" fmla="*/ 77371 h 4336312"/>
              <a:gd name="connsiteX3" fmla="*/ 6630522 w 8508212"/>
              <a:gd name="connsiteY3" fmla="*/ 155 h 4336312"/>
              <a:gd name="connsiteX4" fmla="*/ 8501604 w 8508212"/>
              <a:gd name="connsiteY4" fmla="*/ 97538 h 4336312"/>
              <a:gd name="connsiteX5" fmla="*/ 8508121 w 8508212"/>
              <a:gd name="connsiteY5" fmla="*/ 4266016 h 4336312"/>
              <a:gd name="connsiteX6" fmla="*/ 6956837 w 8508212"/>
              <a:gd name="connsiteY6" fmla="*/ 4167790 h 4336312"/>
              <a:gd name="connsiteX7" fmla="*/ 4265166 w 8508212"/>
              <a:gd name="connsiteY7" fmla="*/ 4276162 h 4336312"/>
              <a:gd name="connsiteX8" fmla="*/ 1571804 w 8508212"/>
              <a:gd name="connsiteY8" fmla="*/ 4333213 h 4336312"/>
              <a:gd name="connsiteX9" fmla="*/ 1396 w 8508212"/>
              <a:gd name="connsiteY9" fmla="*/ 4201945 h 4336312"/>
              <a:gd name="connsiteX10" fmla="*/ 1398 w 8508212"/>
              <a:gd name="connsiteY10" fmla="*/ 70551 h 4336312"/>
              <a:gd name="connsiteX0" fmla="*/ 1398 w 8508212"/>
              <a:gd name="connsiteY0" fmla="*/ 71015 h 4336776"/>
              <a:gd name="connsiteX1" fmla="*/ 1596419 w 8508212"/>
              <a:gd name="connsiteY1" fmla="*/ 170927 h 4336776"/>
              <a:gd name="connsiteX2" fmla="*/ 4160675 w 8508212"/>
              <a:gd name="connsiteY2" fmla="*/ 61960 h 4336776"/>
              <a:gd name="connsiteX3" fmla="*/ 6630522 w 8508212"/>
              <a:gd name="connsiteY3" fmla="*/ 619 h 4336776"/>
              <a:gd name="connsiteX4" fmla="*/ 8501604 w 8508212"/>
              <a:gd name="connsiteY4" fmla="*/ 98002 h 4336776"/>
              <a:gd name="connsiteX5" fmla="*/ 8508121 w 8508212"/>
              <a:gd name="connsiteY5" fmla="*/ 4266480 h 4336776"/>
              <a:gd name="connsiteX6" fmla="*/ 6956837 w 8508212"/>
              <a:gd name="connsiteY6" fmla="*/ 4168254 h 4336776"/>
              <a:gd name="connsiteX7" fmla="*/ 4265166 w 8508212"/>
              <a:gd name="connsiteY7" fmla="*/ 4276626 h 4336776"/>
              <a:gd name="connsiteX8" fmla="*/ 1571804 w 8508212"/>
              <a:gd name="connsiteY8" fmla="*/ 4333677 h 4336776"/>
              <a:gd name="connsiteX9" fmla="*/ 1396 w 8508212"/>
              <a:gd name="connsiteY9" fmla="*/ 4202409 h 4336776"/>
              <a:gd name="connsiteX10" fmla="*/ 1398 w 8508212"/>
              <a:gd name="connsiteY10" fmla="*/ 71015 h 4336776"/>
              <a:gd name="connsiteX0" fmla="*/ 1398 w 8508212"/>
              <a:gd name="connsiteY0" fmla="*/ 70988 h 4336749"/>
              <a:gd name="connsiteX1" fmla="*/ 1602936 w 8508212"/>
              <a:gd name="connsiteY1" fmla="*/ 158200 h 4336749"/>
              <a:gd name="connsiteX2" fmla="*/ 4160675 w 8508212"/>
              <a:gd name="connsiteY2" fmla="*/ 61933 h 4336749"/>
              <a:gd name="connsiteX3" fmla="*/ 6630522 w 8508212"/>
              <a:gd name="connsiteY3" fmla="*/ 592 h 4336749"/>
              <a:gd name="connsiteX4" fmla="*/ 8501604 w 8508212"/>
              <a:gd name="connsiteY4" fmla="*/ 97975 h 4336749"/>
              <a:gd name="connsiteX5" fmla="*/ 8508121 w 8508212"/>
              <a:gd name="connsiteY5" fmla="*/ 4266453 h 4336749"/>
              <a:gd name="connsiteX6" fmla="*/ 6956837 w 8508212"/>
              <a:gd name="connsiteY6" fmla="*/ 4168227 h 4336749"/>
              <a:gd name="connsiteX7" fmla="*/ 4265166 w 8508212"/>
              <a:gd name="connsiteY7" fmla="*/ 4276599 h 4336749"/>
              <a:gd name="connsiteX8" fmla="*/ 1571804 w 8508212"/>
              <a:gd name="connsiteY8" fmla="*/ 4333650 h 4336749"/>
              <a:gd name="connsiteX9" fmla="*/ 1396 w 8508212"/>
              <a:gd name="connsiteY9" fmla="*/ 4202382 h 4336749"/>
              <a:gd name="connsiteX10" fmla="*/ 1398 w 8508212"/>
              <a:gd name="connsiteY10" fmla="*/ 70988 h 4336749"/>
              <a:gd name="connsiteX0" fmla="*/ 1398 w 8508212"/>
              <a:gd name="connsiteY0" fmla="*/ 70988 h 4336749"/>
              <a:gd name="connsiteX1" fmla="*/ 1602936 w 8508212"/>
              <a:gd name="connsiteY1" fmla="*/ 158200 h 4336749"/>
              <a:gd name="connsiteX2" fmla="*/ 4160675 w 8508212"/>
              <a:gd name="connsiteY2" fmla="*/ 61933 h 4336749"/>
              <a:gd name="connsiteX3" fmla="*/ 6630522 w 8508212"/>
              <a:gd name="connsiteY3" fmla="*/ 592 h 4336749"/>
              <a:gd name="connsiteX4" fmla="*/ 8501604 w 8508212"/>
              <a:gd name="connsiteY4" fmla="*/ 97975 h 4336749"/>
              <a:gd name="connsiteX5" fmla="*/ 8508121 w 8508212"/>
              <a:gd name="connsiteY5" fmla="*/ 4266453 h 4336749"/>
              <a:gd name="connsiteX6" fmla="*/ 6956837 w 8508212"/>
              <a:gd name="connsiteY6" fmla="*/ 4168227 h 4336749"/>
              <a:gd name="connsiteX7" fmla="*/ 4265166 w 8508212"/>
              <a:gd name="connsiteY7" fmla="*/ 4276599 h 4336749"/>
              <a:gd name="connsiteX8" fmla="*/ 1571804 w 8508212"/>
              <a:gd name="connsiteY8" fmla="*/ 4333650 h 4336749"/>
              <a:gd name="connsiteX9" fmla="*/ 1396 w 8508212"/>
              <a:gd name="connsiteY9" fmla="*/ 4202382 h 4336749"/>
              <a:gd name="connsiteX10" fmla="*/ 1398 w 8508212"/>
              <a:gd name="connsiteY10" fmla="*/ 70988 h 4336749"/>
              <a:gd name="connsiteX0" fmla="*/ 1398 w 8508212"/>
              <a:gd name="connsiteY0" fmla="*/ 70988 h 4336749"/>
              <a:gd name="connsiteX1" fmla="*/ 1602936 w 8508212"/>
              <a:gd name="connsiteY1" fmla="*/ 158200 h 4336749"/>
              <a:gd name="connsiteX2" fmla="*/ 4160675 w 8508212"/>
              <a:gd name="connsiteY2" fmla="*/ 61933 h 4336749"/>
              <a:gd name="connsiteX3" fmla="*/ 6630522 w 8508212"/>
              <a:gd name="connsiteY3" fmla="*/ 592 h 4336749"/>
              <a:gd name="connsiteX4" fmla="*/ 8501604 w 8508212"/>
              <a:gd name="connsiteY4" fmla="*/ 97975 h 4336749"/>
              <a:gd name="connsiteX5" fmla="*/ 8508121 w 8508212"/>
              <a:gd name="connsiteY5" fmla="*/ 4266453 h 4336749"/>
              <a:gd name="connsiteX6" fmla="*/ 6956837 w 8508212"/>
              <a:gd name="connsiteY6" fmla="*/ 4168227 h 4336749"/>
              <a:gd name="connsiteX7" fmla="*/ 4265166 w 8508212"/>
              <a:gd name="connsiteY7" fmla="*/ 4276599 h 4336749"/>
              <a:gd name="connsiteX8" fmla="*/ 1571804 w 8508212"/>
              <a:gd name="connsiteY8" fmla="*/ 4333650 h 4336749"/>
              <a:gd name="connsiteX9" fmla="*/ 1396 w 8508212"/>
              <a:gd name="connsiteY9" fmla="*/ 4202382 h 4336749"/>
              <a:gd name="connsiteX10" fmla="*/ 1398 w 8508212"/>
              <a:gd name="connsiteY10" fmla="*/ 70988 h 4336749"/>
              <a:gd name="connsiteX0" fmla="*/ 1398 w 8508212"/>
              <a:gd name="connsiteY0" fmla="*/ 70988 h 4336749"/>
              <a:gd name="connsiteX1" fmla="*/ 1602936 w 8508212"/>
              <a:gd name="connsiteY1" fmla="*/ 158200 h 4336749"/>
              <a:gd name="connsiteX2" fmla="*/ 4160675 w 8508212"/>
              <a:gd name="connsiteY2" fmla="*/ 61933 h 4336749"/>
              <a:gd name="connsiteX3" fmla="*/ 6630522 w 8508212"/>
              <a:gd name="connsiteY3" fmla="*/ 592 h 4336749"/>
              <a:gd name="connsiteX4" fmla="*/ 8501604 w 8508212"/>
              <a:gd name="connsiteY4" fmla="*/ 97975 h 4336749"/>
              <a:gd name="connsiteX5" fmla="*/ 8508121 w 8508212"/>
              <a:gd name="connsiteY5" fmla="*/ 4266453 h 4336749"/>
              <a:gd name="connsiteX6" fmla="*/ 6956837 w 8508212"/>
              <a:gd name="connsiteY6" fmla="*/ 4168227 h 4336749"/>
              <a:gd name="connsiteX7" fmla="*/ 4265166 w 8508212"/>
              <a:gd name="connsiteY7" fmla="*/ 4276599 h 4336749"/>
              <a:gd name="connsiteX8" fmla="*/ 1571804 w 8508212"/>
              <a:gd name="connsiteY8" fmla="*/ 4333650 h 4336749"/>
              <a:gd name="connsiteX9" fmla="*/ 1396 w 8508212"/>
              <a:gd name="connsiteY9" fmla="*/ 4224607 h 4336749"/>
              <a:gd name="connsiteX10" fmla="*/ 1398 w 8508212"/>
              <a:gd name="connsiteY10" fmla="*/ 70988 h 4336749"/>
              <a:gd name="connsiteX0" fmla="*/ 1398 w 8508212"/>
              <a:gd name="connsiteY0" fmla="*/ 70988 h 4310291"/>
              <a:gd name="connsiteX1" fmla="*/ 1602936 w 8508212"/>
              <a:gd name="connsiteY1" fmla="*/ 158200 h 4310291"/>
              <a:gd name="connsiteX2" fmla="*/ 4160675 w 8508212"/>
              <a:gd name="connsiteY2" fmla="*/ 61933 h 4310291"/>
              <a:gd name="connsiteX3" fmla="*/ 6630522 w 8508212"/>
              <a:gd name="connsiteY3" fmla="*/ 592 h 4310291"/>
              <a:gd name="connsiteX4" fmla="*/ 8501604 w 8508212"/>
              <a:gd name="connsiteY4" fmla="*/ 97975 h 4310291"/>
              <a:gd name="connsiteX5" fmla="*/ 8508121 w 8508212"/>
              <a:gd name="connsiteY5" fmla="*/ 4266453 h 4310291"/>
              <a:gd name="connsiteX6" fmla="*/ 6956837 w 8508212"/>
              <a:gd name="connsiteY6" fmla="*/ 4168227 h 4310291"/>
              <a:gd name="connsiteX7" fmla="*/ 4265166 w 8508212"/>
              <a:gd name="connsiteY7" fmla="*/ 4276599 h 4310291"/>
              <a:gd name="connsiteX8" fmla="*/ 1571804 w 8508212"/>
              <a:gd name="connsiteY8" fmla="*/ 4305075 h 4310291"/>
              <a:gd name="connsiteX9" fmla="*/ 1396 w 8508212"/>
              <a:gd name="connsiteY9" fmla="*/ 4224607 h 4310291"/>
              <a:gd name="connsiteX10" fmla="*/ 1398 w 8508212"/>
              <a:gd name="connsiteY10" fmla="*/ 70988 h 4310291"/>
              <a:gd name="connsiteX0" fmla="*/ 916 w 8507730"/>
              <a:gd name="connsiteY0" fmla="*/ 70988 h 4310291"/>
              <a:gd name="connsiteX1" fmla="*/ 1602454 w 8507730"/>
              <a:gd name="connsiteY1" fmla="*/ 158200 h 4310291"/>
              <a:gd name="connsiteX2" fmla="*/ 4160193 w 8507730"/>
              <a:gd name="connsiteY2" fmla="*/ 61933 h 4310291"/>
              <a:gd name="connsiteX3" fmla="*/ 6630040 w 8507730"/>
              <a:gd name="connsiteY3" fmla="*/ 592 h 4310291"/>
              <a:gd name="connsiteX4" fmla="*/ 8501122 w 8507730"/>
              <a:gd name="connsiteY4" fmla="*/ 97975 h 4310291"/>
              <a:gd name="connsiteX5" fmla="*/ 8507639 w 8507730"/>
              <a:gd name="connsiteY5" fmla="*/ 4266453 h 4310291"/>
              <a:gd name="connsiteX6" fmla="*/ 6956355 w 8507730"/>
              <a:gd name="connsiteY6" fmla="*/ 4168227 h 4310291"/>
              <a:gd name="connsiteX7" fmla="*/ 4264684 w 8507730"/>
              <a:gd name="connsiteY7" fmla="*/ 4276599 h 4310291"/>
              <a:gd name="connsiteX8" fmla="*/ 1571322 w 8507730"/>
              <a:gd name="connsiteY8" fmla="*/ 4305075 h 4310291"/>
              <a:gd name="connsiteX9" fmla="*/ 7431 w 8507730"/>
              <a:gd name="connsiteY9" fmla="*/ 4189682 h 4310291"/>
              <a:gd name="connsiteX10" fmla="*/ 916 w 8507730"/>
              <a:gd name="connsiteY10" fmla="*/ 70988 h 4310291"/>
              <a:gd name="connsiteX0" fmla="*/ 916 w 8507730"/>
              <a:gd name="connsiteY0" fmla="*/ 70988 h 4307363"/>
              <a:gd name="connsiteX1" fmla="*/ 1602454 w 8507730"/>
              <a:gd name="connsiteY1" fmla="*/ 158200 h 4307363"/>
              <a:gd name="connsiteX2" fmla="*/ 4160193 w 8507730"/>
              <a:gd name="connsiteY2" fmla="*/ 61933 h 4307363"/>
              <a:gd name="connsiteX3" fmla="*/ 6630040 w 8507730"/>
              <a:gd name="connsiteY3" fmla="*/ 592 h 4307363"/>
              <a:gd name="connsiteX4" fmla="*/ 8501122 w 8507730"/>
              <a:gd name="connsiteY4" fmla="*/ 97975 h 4307363"/>
              <a:gd name="connsiteX5" fmla="*/ 8507639 w 8507730"/>
              <a:gd name="connsiteY5" fmla="*/ 4266453 h 4307363"/>
              <a:gd name="connsiteX6" fmla="*/ 6956355 w 8507730"/>
              <a:gd name="connsiteY6" fmla="*/ 4168227 h 4307363"/>
              <a:gd name="connsiteX7" fmla="*/ 4258167 w 8507730"/>
              <a:gd name="connsiteY7" fmla="*/ 4232149 h 4307363"/>
              <a:gd name="connsiteX8" fmla="*/ 1571322 w 8507730"/>
              <a:gd name="connsiteY8" fmla="*/ 4305075 h 4307363"/>
              <a:gd name="connsiteX9" fmla="*/ 7431 w 8507730"/>
              <a:gd name="connsiteY9" fmla="*/ 4189682 h 4307363"/>
              <a:gd name="connsiteX10" fmla="*/ 916 w 8507730"/>
              <a:gd name="connsiteY10" fmla="*/ 70988 h 4307363"/>
              <a:gd name="connsiteX0" fmla="*/ 916 w 8507730"/>
              <a:gd name="connsiteY0" fmla="*/ 70988 h 4307490"/>
              <a:gd name="connsiteX1" fmla="*/ 1602454 w 8507730"/>
              <a:gd name="connsiteY1" fmla="*/ 158200 h 4307490"/>
              <a:gd name="connsiteX2" fmla="*/ 4160193 w 8507730"/>
              <a:gd name="connsiteY2" fmla="*/ 61933 h 4307490"/>
              <a:gd name="connsiteX3" fmla="*/ 6630040 w 8507730"/>
              <a:gd name="connsiteY3" fmla="*/ 592 h 4307490"/>
              <a:gd name="connsiteX4" fmla="*/ 8501122 w 8507730"/>
              <a:gd name="connsiteY4" fmla="*/ 97975 h 4307490"/>
              <a:gd name="connsiteX5" fmla="*/ 8507639 w 8507730"/>
              <a:gd name="connsiteY5" fmla="*/ 4266453 h 4307490"/>
              <a:gd name="connsiteX6" fmla="*/ 6943320 w 8507730"/>
              <a:gd name="connsiteY6" fmla="*/ 4142827 h 4307490"/>
              <a:gd name="connsiteX7" fmla="*/ 4258167 w 8507730"/>
              <a:gd name="connsiteY7" fmla="*/ 4232149 h 4307490"/>
              <a:gd name="connsiteX8" fmla="*/ 1571322 w 8507730"/>
              <a:gd name="connsiteY8" fmla="*/ 4305075 h 4307490"/>
              <a:gd name="connsiteX9" fmla="*/ 7431 w 8507730"/>
              <a:gd name="connsiteY9" fmla="*/ 4189682 h 4307490"/>
              <a:gd name="connsiteX10" fmla="*/ 916 w 8507730"/>
              <a:gd name="connsiteY10" fmla="*/ 70988 h 4307490"/>
              <a:gd name="connsiteX0" fmla="*/ 916 w 8507730"/>
              <a:gd name="connsiteY0" fmla="*/ 70988 h 4307490"/>
              <a:gd name="connsiteX1" fmla="*/ 1602454 w 8507730"/>
              <a:gd name="connsiteY1" fmla="*/ 158200 h 4307490"/>
              <a:gd name="connsiteX2" fmla="*/ 4160193 w 8507730"/>
              <a:gd name="connsiteY2" fmla="*/ 61933 h 4307490"/>
              <a:gd name="connsiteX3" fmla="*/ 6630040 w 8507730"/>
              <a:gd name="connsiteY3" fmla="*/ 592 h 4307490"/>
              <a:gd name="connsiteX4" fmla="*/ 8501122 w 8507730"/>
              <a:gd name="connsiteY4" fmla="*/ 97975 h 4307490"/>
              <a:gd name="connsiteX5" fmla="*/ 8507640 w 8507730"/>
              <a:gd name="connsiteY5" fmla="*/ 4247403 h 4307490"/>
              <a:gd name="connsiteX6" fmla="*/ 6943320 w 8507730"/>
              <a:gd name="connsiteY6" fmla="*/ 4142827 h 4307490"/>
              <a:gd name="connsiteX7" fmla="*/ 4258167 w 8507730"/>
              <a:gd name="connsiteY7" fmla="*/ 4232149 h 4307490"/>
              <a:gd name="connsiteX8" fmla="*/ 1571322 w 8507730"/>
              <a:gd name="connsiteY8" fmla="*/ 4305075 h 4307490"/>
              <a:gd name="connsiteX9" fmla="*/ 7431 w 8507730"/>
              <a:gd name="connsiteY9" fmla="*/ 4189682 h 4307490"/>
              <a:gd name="connsiteX10" fmla="*/ 916 w 8507730"/>
              <a:gd name="connsiteY10" fmla="*/ 70988 h 4307490"/>
              <a:gd name="connsiteX0" fmla="*/ 916 w 8507730"/>
              <a:gd name="connsiteY0" fmla="*/ 70988 h 4307393"/>
              <a:gd name="connsiteX1" fmla="*/ 1602454 w 8507730"/>
              <a:gd name="connsiteY1" fmla="*/ 158200 h 4307393"/>
              <a:gd name="connsiteX2" fmla="*/ 4160193 w 8507730"/>
              <a:gd name="connsiteY2" fmla="*/ 61933 h 4307393"/>
              <a:gd name="connsiteX3" fmla="*/ 6630040 w 8507730"/>
              <a:gd name="connsiteY3" fmla="*/ 592 h 4307393"/>
              <a:gd name="connsiteX4" fmla="*/ 8501122 w 8507730"/>
              <a:gd name="connsiteY4" fmla="*/ 97975 h 4307393"/>
              <a:gd name="connsiteX5" fmla="*/ 8507640 w 8507730"/>
              <a:gd name="connsiteY5" fmla="*/ 4247403 h 4307393"/>
              <a:gd name="connsiteX6" fmla="*/ 6943320 w 8507730"/>
              <a:gd name="connsiteY6" fmla="*/ 4161877 h 4307393"/>
              <a:gd name="connsiteX7" fmla="*/ 4258167 w 8507730"/>
              <a:gd name="connsiteY7" fmla="*/ 4232149 h 4307393"/>
              <a:gd name="connsiteX8" fmla="*/ 1571322 w 8507730"/>
              <a:gd name="connsiteY8" fmla="*/ 4305075 h 4307393"/>
              <a:gd name="connsiteX9" fmla="*/ 7431 w 8507730"/>
              <a:gd name="connsiteY9" fmla="*/ 4189682 h 4307393"/>
              <a:gd name="connsiteX10" fmla="*/ 916 w 8507730"/>
              <a:gd name="connsiteY10" fmla="*/ 70988 h 4307393"/>
              <a:gd name="connsiteX0" fmla="*/ 916 w 8507730"/>
              <a:gd name="connsiteY0" fmla="*/ 70988 h 4307393"/>
              <a:gd name="connsiteX1" fmla="*/ 1602454 w 8507730"/>
              <a:gd name="connsiteY1" fmla="*/ 158200 h 4307393"/>
              <a:gd name="connsiteX2" fmla="*/ 4160193 w 8507730"/>
              <a:gd name="connsiteY2" fmla="*/ 61933 h 4307393"/>
              <a:gd name="connsiteX3" fmla="*/ 6630040 w 8507730"/>
              <a:gd name="connsiteY3" fmla="*/ 592 h 4307393"/>
              <a:gd name="connsiteX4" fmla="*/ 8501122 w 8507730"/>
              <a:gd name="connsiteY4" fmla="*/ 97975 h 4307393"/>
              <a:gd name="connsiteX5" fmla="*/ 8507640 w 8507730"/>
              <a:gd name="connsiteY5" fmla="*/ 4247403 h 4307393"/>
              <a:gd name="connsiteX6" fmla="*/ 6943320 w 8507730"/>
              <a:gd name="connsiteY6" fmla="*/ 4161877 h 4307393"/>
              <a:gd name="connsiteX7" fmla="*/ 4258167 w 8507730"/>
              <a:gd name="connsiteY7" fmla="*/ 4232149 h 4307393"/>
              <a:gd name="connsiteX8" fmla="*/ 1571322 w 8507730"/>
              <a:gd name="connsiteY8" fmla="*/ 4305075 h 4307393"/>
              <a:gd name="connsiteX9" fmla="*/ 7431 w 8507730"/>
              <a:gd name="connsiteY9" fmla="*/ 4189682 h 4307393"/>
              <a:gd name="connsiteX10" fmla="*/ 916 w 8507730"/>
              <a:gd name="connsiteY10" fmla="*/ 70988 h 4307393"/>
              <a:gd name="connsiteX0" fmla="*/ 916 w 8507730"/>
              <a:gd name="connsiteY0" fmla="*/ 70988 h 4308333"/>
              <a:gd name="connsiteX1" fmla="*/ 1602454 w 8507730"/>
              <a:gd name="connsiteY1" fmla="*/ 158200 h 4308333"/>
              <a:gd name="connsiteX2" fmla="*/ 4160193 w 8507730"/>
              <a:gd name="connsiteY2" fmla="*/ 61933 h 4308333"/>
              <a:gd name="connsiteX3" fmla="*/ 6630040 w 8507730"/>
              <a:gd name="connsiteY3" fmla="*/ 592 h 4308333"/>
              <a:gd name="connsiteX4" fmla="*/ 8501122 w 8507730"/>
              <a:gd name="connsiteY4" fmla="*/ 97975 h 4308333"/>
              <a:gd name="connsiteX5" fmla="*/ 8507640 w 8507730"/>
              <a:gd name="connsiteY5" fmla="*/ 4247403 h 4308333"/>
              <a:gd name="connsiteX6" fmla="*/ 6943320 w 8507730"/>
              <a:gd name="connsiteY6" fmla="*/ 4161877 h 4308333"/>
              <a:gd name="connsiteX7" fmla="*/ 4258167 w 8507730"/>
              <a:gd name="connsiteY7" fmla="*/ 4254374 h 4308333"/>
              <a:gd name="connsiteX8" fmla="*/ 1571322 w 8507730"/>
              <a:gd name="connsiteY8" fmla="*/ 4305075 h 4308333"/>
              <a:gd name="connsiteX9" fmla="*/ 7431 w 8507730"/>
              <a:gd name="connsiteY9" fmla="*/ 4189682 h 4308333"/>
              <a:gd name="connsiteX10" fmla="*/ 916 w 8507730"/>
              <a:gd name="connsiteY10" fmla="*/ 70988 h 4308333"/>
              <a:gd name="connsiteX0" fmla="*/ 916 w 8507730"/>
              <a:gd name="connsiteY0" fmla="*/ 70988 h 4309180"/>
              <a:gd name="connsiteX1" fmla="*/ 1602454 w 8507730"/>
              <a:gd name="connsiteY1" fmla="*/ 158200 h 4309180"/>
              <a:gd name="connsiteX2" fmla="*/ 4160193 w 8507730"/>
              <a:gd name="connsiteY2" fmla="*/ 61933 h 4309180"/>
              <a:gd name="connsiteX3" fmla="*/ 6630040 w 8507730"/>
              <a:gd name="connsiteY3" fmla="*/ 592 h 4309180"/>
              <a:gd name="connsiteX4" fmla="*/ 8501122 w 8507730"/>
              <a:gd name="connsiteY4" fmla="*/ 97975 h 4309180"/>
              <a:gd name="connsiteX5" fmla="*/ 8507640 w 8507730"/>
              <a:gd name="connsiteY5" fmla="*/ 4247403 h 4309180"/>
              <a:gd name="connsiteX6" fmla="*/ 6943320 w 8507730"/>
              <a:gd name="connsiteY6" fmla="*/ 4161877 h 4309180"/>
              <a:gd name="connsiteX7" fmla="*/ 4258167 w 8507730"/>
              <a:gd name="connsiteY7" fmla="*/ 4254374 h 4309180"/>
              <a:gd name="connsiteX8" fmla="*/ 1571322 w 8507730"/>
              <a:gd name="connsiteY8" fmla="*/ 4305075 h 4309180"/>
              <a:gd name="connsiteX9" fmla="*/ 7431 w 8507730"/>
              <a:gd name="connsiteY9" fmla="*/ 4189682 h 4309180"/>
              <a:gd name="connsiteX10" fmla="*/ 916 w 8507730"/>
              <a:gd name="connsiteY10" fmla="*/ 70988 h 4309180"/>
              <a:gd name="connsiteX0" fmla="*/ 916 w 8507730"/>
              <a:gd name="connsiteY0" fmla="*/ 70988 h 4305330"/>
              <a:gd name="connsiteX1" fmla="*/ 1602454 w 8507730"/>
              <a:gd name="connsiteY1" fmla="*/ 158200 h 4305330"/>
              <a:gd name="connsiteX2" fmla="*/ 4160193 w 8507730"/>
              <a:gd name="connsiteY2" fmla="*/ 61933 h 4305330"/>
              <a:gd name="connsiteX3" fmla="*/ 6630040 w 8507730"/>
              <a:gd name="connsiteY3" fmla="*/ 592 h 4305330"/>
              <a:gd name="connsiteX4" fmla="*/ 8501122 w 8507730"/>
              <a:gd name="connsiteY4" fmla="*/ 97975 h 4305330"/>
              <a:gd name="connsiteX5" fmla="*/ 8507640 w 8507730"/>
              <a:gd name="connsiteY5" fmla="*/ 4247403 h 4305330"/>
              <a:gd name="connsiteX6" fmla="*/ 6943320 w 8507730"/>
              <a:gd name="connsiteY6" fmla="*/ 4161877 h 4305330"/>
              <a:gd name="connsiteX7" fmla="*/ 4258167 w 8507730"/>
              <a:gd name="connsiteY7" fmla="*/ 4254374 h 4305330"/>
              <a:gd name="connsiteX8" fmla="*/ 1571322 w 8507730"/>
              <a:gd name="connsiteY8" fmla="*/ 4305075 h 4305330"/>
              <a:gd name="connsiteX9" fmla="*/ 7431 w 8507730"/>
              <a:gd name="connsiteY9" fmla="*/ 4189682 h 4305330"/>
              <a:gd name="connsiteX10" fmla="*/ 916 w 8507730"/>
              <a:gd name="connsiteY10" fmla="*/ 70988 h 4305330"/>
              <a:gd name="connsiteX0" fmla="*/ 916 w 8507730"/>
              <a:gd name="connsiteY0" fmla="*/ 70988 h 4311425"/>
              <a:gd name="connsiteX1" fmla="*/ 1602454 w 8507730"/>
              <a:gd name="connsiteY1" fmla="*/ 158200 h 4311425"/>
              <a:gd name="connsiteX2" fmla="*/ 4160193 w 8507730"/>
              <a:gd name="connsiteY2" fmla="*/ 61933 h 4311425"/>
              <a:gd name="connsiteX3" fmla="*/ 6630040 w 8507730"/>
              <a:gd name="connsiteY3" fmla="*/ 592 h 4311425"/>
              <a:gd name="connsiteX4" fmla="*/ 8501122 w 8507730"/>
              <a:gd name="connsiteY4" fmla="*/ 97975 h 4311425"/>
              <a:gd name="connsiteX5" fmla="*/ 8507640 w 8507730"/>
              <a:gd name="connsiteY5" fmla="*/ 4247403 h 4311425"/>
              <a:gd name="connsiteX6" fmla="*/ 6943320 w 8507730"/>
              <a:gd name="connsiteY6" fmla="*/ 4161877 h 4311425"/>
              <a:gd name="connsiteX7" fmla="*/ 4258167 w 8507730"/>
              <a:gd name="connsiteY7" fmla="*/ 4254374 h 4311425"/>
              <a:gd name="connsiteX8" fmla="*/ 1571322 w 8507730"/>
              <a:gd name="connsiteY8" fmla="*/ 4311425 h 4311425"/>
              <a:gd name="connsiteX9" fmla="*/ 7431 w 8507730"/>
              <a:gd name="connsiteY9" fmla="*/ 4189682 h 4311425"/>
              <a:gd name="connsiteX10" fmla="*/ 916 w 8507730"/>
              <a:gd name="connsiteY10" fmla="*/ 70988 h 4311425"/>
              <a:gd name="connsiteX0" fmla="*/ 916 w 8507730"/>
              <a:gd name="connsiteY0" fmla="*/ 70988 h 4312046"/>
              <a:gd name="connsiteX1" fmla="*/ 1602454 w 8507730"/>
              <a:gd name="connsiteY1" fmla="*/ 158200 h 4312046"/>
              <a:gd name="connsiteX2" fmla="*/ 4160193 w 8507730"/>
              <a:gd name="connsiteY2" fmla="*/ 61933 h 4312046"/>
              <a:gd name="connsiteX3" fmla="*/ 6630040 w 8507730"/>
              <a:gd name="connsiteY3" fmla="*/ 592 h 4312046"/>
              <a:gd name="connsiteX4" fmla="*/ 8501122 w 8507730"/>
              <a:gd name="connsiteY4" fmla="*/ 97975 h 4312046"/>
              <a:gd name="connsiteX5" fmla="*/ 8507640 w 8507730"/>
              <a:gd name="connsiteY5" fmla="*/ 4247403 h 4312046"/>
              <a:gd name="connsiteX6" fmla="*/ 6943320 w 8507730"/>
              <a:gd name="connsiteY6" fmla="*/ 4161877 h 4312046"/>
              <a:gd name="connsiteX7" fmla="*/ 4258167 w 8507730"/>
              <a:gd name="connsiteY7" fmla="*/ 4254374 h 4312046"/>
              <a:gd name="connsiteX8" fmla="*/ 1571322 w 8507730"/>
              <a:gd name="connsiteY8" fmla="*/ 4311425 h 4312046"/>
              <a:gd name="connsiteX9" fmla="*/ 7431 w 8507730"/>
              <a:gd name="connsiteY9" fmla="*/ 4189682 h 4312046"/>
              <a:gd name="connsiteX10" fmla="*/ 916 w 8507730"/>
              <a:gd name="connsiteY10" fmla="*/ 70988 h 4312046"/>
              <a:gd name="connsiteX0" fmla="*/ 916 w 8507730"/>
              <a:gd name="connsiteY0" fmla="*/ 70988 h 4312046"/>
              <a:gd name="connsiteX1" fmla="*/ 1602454 w 8507730"/>
              <a:gd name="connsiteY1" fmla="*/ 158200 h 4312046"/>
              <a:gd name="connsiteX2" fmla="*/ 4160193 w 8507730"/>
              <a:gd name="connsiteY2" fmla="*/ 61933 h 4312046"/>
              <a:gd name="connsiteX3" fmla="*/ 6630040 w 8507730"/>
              <a:gd name="connsiteY3" fmla="*/ 592 h 4312046"/>
              <a:gd name="connsiteX4" fmla="*/ 8501122 w 8507730"/>
              <a:gd name="connsiteY4" fmla="*/ 97975 h 4312046"/>
              <a:gd name="connsiteX5" fmla="*/ 8507640 w 8507730"/>
              <a:gd name="connsiteY5" fmla="*/ 4247403 h 4312046"/>
              <a:gd name="connsiteX6" fmla="*/ 6943320 w 8507730"/>
              <a:gd name="connsiteY6" fmla="*/ 4161877 h 4312046"/>
              <a:gd name="connsiteX7" fmla="*/ 4258167 w 8507730"/>
              <a:gd name="connsiteY7" fmla="*/ 4254374 h 4312046"/>
              <a:gd name="connsiteX8" fmla="*/ 1571322 w 8507730"/>
              <a:gd name="connsiteY8" fmla="*/ 4311425 h 4312046"/>
              <a:gd name="connsiteX9" fmla="*/ 7431 w 8507730"/>
              <a:gd name="connsiteY9" fmla="*/ 4189682 h 4312046"/>
              <a:gd name="connsiteX10" fmla="*/ 916 w 8507730"/>
              <a:gd name="connsiteY10" fmla="*/ 70988 h 4312046"/>
              <a:gd name="connsiteX0" fmla="*/ 916 w 8507730"/>
              <a:gd name="connsiteY0" fmla="*/ 70988 h 4312046"/>
              <a:gd name="connsiteX1" fmla="*/ 1602454 w 8507730"/>
              <a:gd name="connsiteY1" fmla="*/ 158200 h 4312046"/>
              <a:gd name="connsiteX2" fmla="*/ 4160193 w 8507730"/>
              <a:gd name="connsiteY2" fmla="*/ 61933 h 4312046"/>
              <a:gd name="connsiteX3" fmla="*/ 6630040 w 8507730"/>
              <a:gd name="connsiteY3" fmla="*/ 592 h 4312046"/>
              <a:gd name="connsiteX4" fmla="*/ 8501122 w 8507730"/>
              <a:gd name="connsiteY4" fmla="*/ 97975 h 4312046"/>
              <a:gd name="connsiteX5" fmla="*/ 8507640 w 8507730"/>
              <a:gd name="connsiteY5" fmla="*/ 4247403 h 4312046"/>
              <a:gd name="connsiteX6" fmla="*/ 6943320 w 8507730"/>
              <a:gd name="connsiteY6" fmla="*/ 4161877 h 4312046"/>
              <a:gd name="connsiteX7" fmla="*/ 4258167 w 8507730"/>
              <a:gd name="connsiteY7" fmla="*/ 4254374 h 4312046"/>
              <a:gd name="connsiteX8" fmla="*/ 1571322 w 8507730"/>
              <a:gd name="connsiteY8" fmla="*/ 4311425 h 4312046"/>
              <a:gd name="connsiteX9" fmla="*/ 7431 w 8507730"/>
              <a:gd name="connsiteY9" fmla="*/ 4224607 h 4312046"/>
              <a:gd name="connsiteX10" fmla="*/ 916 w 8507730"/>
              <a:gd name="connsiteY10" fmla="*/ 70988 h 4312046"/>
              <a:gd name="connsiteX0" fmla="*/ 916 w 8507730"/>
              <a:gd name="connsiteY0" fmla="*/ 70988 h 4312306"/>
              <a:gd name="connsiteX1" fmla="*/ 1602454 w 8507730"/>
              <a:gd name="connsiteY1" fmla="*/ 158200 h 4312306"/>
              <a:gd name="connsiteX2" fmla="*/ 4160193 w 8507730"/>
              <a:gd name="connsiteY2" fmla="*/ 61933 h 4312306"/>
              <a:gd name="connsiteX3" fmla="*/ 6630040 w 8507730"/>
              <a:gd name="connsiteY3" fmla="*/ 592 h 4312306"/>
              <a:gd name="connsiteX4" fmla="*/ 8501122 w 8507730"/>
              <a:gd name="connsiteY4" fmla="*/ 97975 h 4312306"/>
              <a:gd name="connsiteX5" fmla="*/ 8507640 w 8507730"/>
              <a:gd name="connsiteY5" fmla="*/ 4247403 h 4312306"/>
              <a:gd name="connsiteX6" fmla="*/ 6943320 w 8507730"/>
              <a:gd name="connsiteY6" fmla="*/ 4161877 h 4312306"/>
              <a:gd name="connsiteX7" fmla="*/ 4258167 w 8507730"/>
              <a:gd name="connsiteY7" fmla="*/ 4254374 h 4312306"/>
              <a:gd name="connsiteX8" fmla="*/ 1571322 w 8507730"/>
              <a:gd name="connsiteY8" fmla="*/ 4311425 h 4312306"/>
              <a:gd name="connsiteX9" fmla="*/ 7431 w 8507730"/>
              <a:gd name="connsiteY9" fmla="*/ 4224607 h 4312306"/>
              <a:gd name="connsiteX10" fmla="*/ 916 w 8507730"/>
              <a:gd name="connsiteY10" fmla="*/ 70988 h 43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07730" h="4312306">
                <a:moveTo>
                  <a:pt x="916" y="70988"/>
                </a:moveTo>
                <a:cubicBezTo>
                  <a:pt x="506972" y="134492"/>
                  <a:pt x="876653" y="150184"/>
                  <a:pt x="1602454" y="158200"/>
                </a:cubicBezTo>
                <a:cubicBezTo>
                  <a:pt x="2328255" y="166216"/>
                  <a:pt x="3322262" y="88201"/>
                  <a:pt x="4160193" y="61933"/>
                </a:cubicBezTo>
                <a:cubicBezTo>
                  <a:pt x="4998124" y="35665"/>
                  <a:pt x="5906552" y="-5415"/>
                  <a:pt x="6630040" y="592"/>
                </a:cubicBezTo>
                <a:cubicBezTo>
                  <a:pt x="7353528" y="6599"/>
                  <a:pt x="8323679" y="51466"/>
                  <a:pt x="8501122" y="97975"/>
                </a:cubicBezTo>
                <a:cubicBezTo>
                  <a:pt x="8500064" y="1165825"/>
                  <a:pt x="8508698" y="3179553"/>
                  <a:pt x="8507640" y="4247403"/>
                </a:cubicBezTo>
                <a:cubicBezTo>
                  <a:pt x="8194387" y="4209441"/>
                  <a:pt x="7651565" y="4160715"/>
                  <a:pt x="6943320" y="4161877"/>
                </a:cubicBezTo>
                <a:cubicBezTo>
                  <a:pt x="6235075" y="4163039"/>
                  <a:pt x="5160018" y="4219924"/>
                  <a:pt x="4258167" y="4254374"/>
                </a:cubicBezTo>
                <a:cubicBezTo>
                  <a:pt x="3363003" y="4288569"/>
                  <a:pt x="2473454" y="4317808"/>
                  <a:pt x="1571322" y="4311425"/>
                </a:cubicBezTo>
                <a:cubicBezTo>
                  <a:pt x="795520" y="4305670"/>
                  <a:pt x="582840" y="4325030"/>
                  <a:pt x="7431" y="4224607"/>
                </a:cubicBezTo>
                <a:cubicBezTo>
                  <a:pt x="12276" y="3173243"/>
                  <a:pt x="-3929" y="1122352"/>
                  <a:pt x="916" y="70988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4"/>
          </p:nvPr>
        </p:nvSpPr>
        <p:spPr>
          <a:xfrm>
            <a:off x="360363" y="1557337"/>
            <a:ext cx="4140200" cy="4392613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8038666-8ADA-42E1-BA34-9759273CB7A8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ounded pictur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60000" y="313200"/>
            <a:ext cx="8366400" cy="572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78686" y="1557338"/>
            <a:ext cx="4141786" cy="4392612"/>
          </a:xfrm>
          <a:prstGeom prst="roundRect">
            <a:avLst>
              <a:gd name="adj" fmla="val 3175"/>
            </a:avLst>
          </a:prstGeom>
          <a:solidFill>
            <a:schemeClr val="accent6"/>
          </a:solidFill>
        </p:spPr>
        <p:txBody>
          <a:bodyPr anchor="ctr"/>
          <a:lstStyle>
            <a:lvl1pPr algn="ctr"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360363" y="1557338"/>
            <a:ext cx="4140200" cy="4392612"/>
          </a:xfr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1FE2D685-D435-4CFC-97D0-7DCB1A26DE6D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&amp; waved pictur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60000" y="313200"/>
            <a:ext cx="8366400" cy="572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60364" y="1875701"/>
            <a:ext cx="8459786" cy="3501064"/>
          </a:xfrm>
          <a:custGeom>
            <a:avLst/>
            <a:gdLst>
              <a:gd name="connsiteX0" fmla="*/ 0 w 8424862"/>
              <a:gd name="connsiteY0" fmla="*/ 0 h 3168353"/>
              <a:gd name="connsiteX1" fmla="*/ 8424862 w 8424862"/>
              <a:gd name="connsiteY1" fmla="*/ 0 h 3168353"/>
              <a:gd name="connsiteX2" fmla="*/ 8424862 w 8424862"/>
              <a:gd name="connsiteY2" fmla="*/ 3168353 h 3168353"/>
              <a:gd name="connsiteX3" fmla="*/ 0 w 8424862"/>
              <a:gd name="connsiteY3" fmla="*/ 3168353 h 3168353"/>
              <a:gd name="connsiteX4" fmla="*/ 0 w 8424862"/>
              <a:gd name="connsiteY4" fmla="*/ 0 h 3168353"/>
              <a:gd name="connsiteX0" fmla="*/ 0 w 8424862"/>
              <a:gd name="connsiteY0" fmla="*/ 0 h 3168353"/>
              <a:gd name="connsiteX1" fmla="*/ 1547341 w 8424862"/>
              <a:gd name="connsiteY1" fmla="*/ 144017 h 3168353"/>
              <a:gd name="connsiteX2" fmla="*/ 8424862 w 8424862"/>
              <a:gd name="connsiteY2" fmla="*/ 0 h 3168353"/>
              <a:gd name="connsiteX3" fmla="*/ 8424862 w 8424862"/>
              <a:gd name="connsiteY3" fmla="*/ 3168353 h 3168353"/>
              <a:gd name="connsiteX4" fmla="*/ 0 w 8424862"/>
              <a:gd name="connsiteY4" fmla="*/ 3168353 h 3168353"/>
              <a:gd name="connsiteX5" fmla="*/ 0 w 8424862"/>
              <a:gd name="connsiteY5" fmla="*/ 0 h 3168353"/>
              <a:gd name="connsiteX0" fmla="*/ 0 w 8424862"/>
              <a:gd name="connsiteY0" fmla="*/ 40803 h 3209156"/>
              <a:gd name="connsiteX1" fmla="*/ 1547341 w 8424862"/>
              <a:gd name="connsiteY1" fmla="*/ 184820 h 3209156"/>
              <a:gd name="connsiteX2" fmla="*/ 3975794 w 8424862"/>
              <a:gd name="connsiteY2" fmla="*/ 0 h 3209156"/>
              <a:gd name="connsiteX3" fmla="*/ 8424862 w 8424862"/>
              <a:gd name="connsiteY3" fmla="*/ 40803 h 3209156"/>
              <a:gd name="connsiteX4" fmla="*/ 8424862 w 8424862"/>
              <a:gd name="connsiteY4" fmla="*/ 3209156 h 3209156"/>
              <a:gd name="connsiteX5" fmla="*/ 0 w 8424862"/>
              <a:gd name="connsiteY5" fmla="*/ 3209156 h 3209156"/>
              <a:gd name="connsiteX6" fmla="*/ 0 w 8424862"/>
              <a:gd name="connsiteY6" fmla="*/ 40803 h 3209156"/>
              <a:gd name="connsiteX0" fmla="*/ 0 w 8424862"/>
              <a:gd name="connsiteY0" fmla="*/ 178344 h 3346697"/>
              <a:gd name="connsiteX1" fmla="*/ 1547341 w 8424862"/>
              <a:gd name="connsiteY1" fmla="*/ 322361 h 3346697"/>
              <a:gd name="connsiteX2" fmla="*/ 3975794 w 8424862"/>
              <a:gd name="connsiteY2" fmla="*/ 137541 h 3346697"/>
              <a:gd name="connsiteX3" fmla="*/ 6602065 w 8424862"/>
              <a:gd name="connsiteY3" fmla="*/ 0 h 3346697"/>
              <a:gd name="connsiteX4" fmla="*/ 8424862 w 8424862"/>
              <a:gd name="connsiteY4" fmla="*/ 178344 h 3346697"/>
              <a:gd name="connsiteX5" fmla="*/ 8424862 w 8424862"/>
              <a:gd name="connsiteY5" fmla="*/ 3346697 h 3346697"/>
              <a:gd name="connsiteX6" fmla="*/ 0 w 8424862"/>
              <a:gd name="connsiteY6" fmla="*/ 3346697 h 3346697"/>
              <a:gd name="connsiteX7" fmla="*/ 0 w 8424862"/>
              <a:gd name="connsiteY7" fmla="*/ 178344 h 3346697"/>
              <a:gd name="connsiteX0" fmla="*/ 0 w 8424862"/>
              <a:gd name="connsiteY0" fmla="*/ 178344 h 3346697"/>
              <a:gd name="connsiteX1" fmla="*/ 1363662 w 8424862"/>
              <a:gd name="connsiteY1" fmla="*/ 317772 h 3346697"/>
              <a:gd name="connsiteX2" fmla="*/ 3975794 w 8424862"/>
              <a:gd name="connsiteY2" fmla="*/ 137541 h 3346697"/>
              <a:gd name="connsiteX3" fmla="*/ 6602065 w 8424862"/>
              <a:gd name="connsiteY3" fmla="*/ 0 h 3346697"/>
              <a:gd name="connsiteX4" fmla="*/ 8424862 w 8424862"/>
              <a:gd name="connsiteY4" fmla="*/ 178344 h 3346697"/>
              <a:gd name="connsiteX5" fmla="*/ 8424862 w 8424862"/>
              <a:gd name="connsiteY5" fmla="*/ 3346697 h 3346697"/>
              <a:gd name="connsiteX6" fmla="*/ 0 w 8424862"/>
              <a:gd name="connsiteY6" fmla="*/ 3346697 h 3346697"/>
              <a:gd name="connsiteX7" fmla="*/ 0 w 8424862"/>
              <a:gd name="connsiteY7" fmla="*/ 178344 h 3346697"/>
              <a:gd name="connsiteX0" fmla="*/ 0 w 8428037"/>
              <a:gd name="connsiteY0" fmla="*/ 178344 h 3346697"/>
              <a:gd name="connsiteX1" fmla="*/ 1363662 w 8428037"/>
              <a:gd name="connsiteY1" fmla="*/ 317772 h 3346697"/>
              <a:gd name="connsiteX2" fmla="*/ 3975794 w 8428037"/>
              <a:gd name="connsiteY2" fmla="*/ 137541 h 3346697"/>
              <a:gd name="connsiteX3" fmla="*/ 6602065 w 8428037"/>
              <a:gd name="connsiteY3" fmla="*/ 0 h 3346697"/>
              <a:gd name="connsiteX4" fmla="*/ 8428037 w 8428037"/>
              <a:gd name="connsiteY4" fmla="*/ 143146 h 3346697"/>
              <a:gd name="connsiteX5" fmla="*/ 8424862 w 8428037"/>
              <a:gd name="connsiteY5" fmla="*/ 3346697 h 3346697"/>
              <a:gd name="connsiteX6" fmla="*/ 0 w 8428037"/>
              <a:gd name="connsiteY6" fmla="*/ 3346697 h 3346697"/>
              <a:gd name="connsiteX7" fmla="*/ 0 w 8428037"/>
              <a:gd name="connsiteY7" fmla="*/ 178344 h 3346697"/>
              <a:gd name="connsiteX0" fmla="*/ 0 w 8428037"/>
              <a:gd name="connsiteY0" fmla="*/ 504821 h 3673174"/>
              <a:gd name="connsiteX1" fmla="*/ 1363662 w 8428037"/>
              <a:gd name="connsiteY1" fmla="*/ 644249 h 3673174"/>
              <a:gd name="connsiteX2" fmla="*/ 3975794 w 8428037"/>
              <a:gd name="connsiteY2" fmla="*/ 464018 h 3673174"/>
              <a:gd name="connsiteX3" fmla="*/ 6602065 w 8428037"/>
              <a:gd name="connsiteY3" fmla="*/ 326477 h 3673174"/>
              <a:gd name="connsiteX4" fmla="*/ 8428037 w 8428037"/>
              <a:gd name="connsiteY4" fmla="*/ 469623 h 3673174"/>
              <a:gd name="connsiteX5" fmla="*/ 8424862 w 8428037"/>
              <a:gd name="connsiteY5" fmla="*/ 3673174 h 3673174"/>
              <a:gd name="connsiteX6" fmla="*/ 0 w 8428037"/>
              <a:gd name="connsiteY6" fmla="*/ 3673174 h 3673174"/>
              <a:gd name="connsiteX7" fmla="*/ 0 w 8428037"/>
              <a:gd name="connsiteY7" fmla="*/ 504821 h 3673174"/>
              <a:gd name="connsiteX0" fmla="*/ 0 w 8428037"/>
              <a:gd name="connsiteY0" fmla="*/ 178344 h 3346697"/>
              <a:gd name="connsiteX1" fmla="*/ 1363662 w 8428037"/>
              <a:gd name="connsiteY1" fmla="*/ 317772 h 3346697"/>
              <a:gd name="connsiteX2" fmla="*/ 3975794 w 8428037"/>
              <a:gd name="connsiteY2" fmla="*/ 137541 h 3346697"/>
              <a:gd name="connsiteX3" fmla="*/ 6602065 w 8428037"/>
              <a:gd name="connsiteY3" fmla="*/ 0 h 3346697"/>
              <a:gd name="connsiteX4" fmla="*/ 8428037 w 8428037"/>
              <a:gd name="connsiteY4" fmla="*/ 143146 h 3346697"/>
              <a:gd name="connsiteX5" fmla="*/ 8424862 w 8428037"/>
              <a:gd name="connsiteY5" fmla="*/ 3346697 h 3346697"/>
              <a:gd name="connsiteX6" fmla="*/ 0 w 8428037"/>
              <a:gd name="connsiteY6" fmla="*/ 3346697 h 3346697"/>
              <a:gd name="connsiteX7" fmla="*/ 0 w 8428037"/>
              <a:gd name="connsiteY7" fmla="*/ 178344 h 3346697"/>
              <a:gd name="connsiteX0" fmla="*/ 0 w 8428037"/>
              <a:gd name="connsiteY0" fmla="*/ 178344 h 3346697"/>
              <a:gd name="connsiteX1" fmla="*/ 1548407 w 8428037"/>
              <a:gd name="connsiteY1" fmla="*/ 303658 h 3346697"/>
              <a:gd name="connsiteX2" fmla="*/ 3975794 w 8428037"/>
              <a:gd name="connsiteY2" fmla="*/ 137541 h 3346697"/>
              <a:gd name="connsiteX3" fmla="*/ 6602065 w 8428037"/>
              <a:gd name="connsiteY3" fmla="*/ 0 h 3346697"/>
              <a:gd name="connsiteX4" fmla="*/ 8428037 w 8428037"/>
              <a:gd name="connsiteY4" fmla="*/ 143146 h 3346697"/>
              <a:gd name="connsiteX5" fmla="*/ 8424862 w 8428037"/>
              <a:gd name="connsiteY5" fmla="*/ 3346697 h 3346697"/>
              <a:gd name="connsiteX6" fmla="*/ 0 w 8428037"/>
              <a:gd name="connsiteY6" fmla="*/ 3346697 h 3346697"/>
              <a:gd name="connsiteX7" fmla="*/ 0 w 8428037"/>
              <a:gd name="connsiteY7" fmla="*/ 178344 h 3346697"/>
              <a:gd name="connsiteX0" fmla="*/ 0 w 8428037"/>
              <a:gd name="connsiteY0" fmla="*/ 179278 h 3347631"/>
              <a:gd name="connsiteX1" fmla="*/ 1548407 w 8428037"/>
              <a:gd name="connsiteY1" fmla="*/ 304592 h 3347631"/>
              <a:gd name="connsiteX2" fmla="*/ 3975794 w 8428037"/>
              <a:gd name="connsiteY2" fmla="*/ 138475 h 3347631"/>
              <a:gd name="connsiteX3" fmla="*/ 6602065 w 8428037"/>
              <a:gd name="connsiteY3" fmla="*/ 934 h 3347631"/>
              <a:gd name="connsiteX4" fmla="*/ 8428037 w 8428037"/>
              <a:gd name="connsiteY4" fmla="*/ 144080 h 3347631"/>
              <a:gd name="connsiteX5" fmla="*/ 8424862 w 8428037"/>
              <a:gd name="connsiteY5" fmla="*/ 3347631 h 3347631"/>
              <a:gd name="connsiteX6" fmla="*/ 0 w 8428037"/>
              <a:gd name="connsiteY6" fmla="*/ 3347631 h 3347631"/>
              <a:gd name="connsiteX7" fmla="*/ 0 w 8428037"/>
              <a:gd name="connsiteY7" fmla="*/ 179278 h 3347631"/>
              <a:gd name="connsiteX0" fmla="*/ 0 w 8428037"/>
              <a:gd name="connsiteY0" fmla="*/ 592981 h 3761334"/>
              <a:gd name="connsiteX1" fmla="*/ 1548407 w 8428037"/>
              <a:gd name="connsiteY1" fmla="*/ 718295 h 3761334"/>
              <a:gd name="connsiteX2" fmla="*/ 3975794 w 8428037"/>
              <a:gd name="connsiteY2" fmla="*/ 552178 h 3761334"/>
              <a:gd name="connsiteX3" fmla="*/ 6602065 w 8428037"/>
              <a:gd name="connsiteY3" fmla="*/ 414637 h 3761334"/>
              <a:gd name="connsiteX4" fmla="*/ 8428037 w 8428037"/>
              <a:gd name="connsiteY4" fmla="*/ 557783 h 3761334"/>
              <a:gd name="connsiteX5" fmla="*/ 8424862 w 8428037"/>
              <a:gd name="connsiteY5" fmla="*/ 3761334 h 3761334"/>
              <a:gd name="connsiteX6" fmla="*/ 0 w 8428037"/>
              <a:gd name="connsiteY6" fmla="*/ 3761334 h 3761334"/>
              <a:gd name="connsiteX7" fmla="*/ 0 w 8428037"/>
              <a:gd name="connsiteY7" fmla="*/ 592981 h 3761334"/>
              <a:gd name="connsiteX0" fmla="*/ 0 w 8428037"/>
              <a:gd name="connsiteY0" fmla="*/ 592981 h 3761334"/>
              <a:gd name="connsiteX1" fmla="*/ 1548407 w 8428037"/>
              <a:gd name="connsiteY1" fmla="*/ 718295 h 3761334"/>
              <a:gd name="connsiteX2" fmla="*/ 3975794 w 8428037"/>
              <a:gd name="connsiteY2" fmla="*/ 552178 h 3761334"/>
              <a:gd name="connsiteX3" fmla="*/ 6602065 w 8428037"/>
              <a:gd name="connsiteY3" fmla="*/ 414637 h 3761334"/>
              <a:gd name="connsiteX4" fmla="*/ 8428037 w 8428037"/>
              <a:gd name="connsiteY4" fmla="*/ 557783 h 3761334"/>
              <a:gd name="connsiteX5" fmla="*/ 8424862 w 8428037"/>
              <a:gd name="connsiteY5" fmla="*/ 3761334 h 3761334"/>
              <a:gd name="connsiteX6" fmla="*/ 0 w 8428037"/>
              <a:gd name="connsiteY6" fmla="*/ 3761334 h 3761334"/>
              <a:gd name="connsiteX7" fmla="*/ 0 w 8428037"/>
              <a:gd name="connsiteY7" fmla="*/ 592981 h 3761334"/>
              <a:gd name="connsiteX0" fmla="*/ 0 w 8428037"/>
              <a:gd name="connsiteY0" fmla="*/ 592981 h 3761334"/>
              <a:gd name="connsiteX1" fmla="*/ 1548407 w 8428037"/>
              <a:gd name="connsiteY1" fmla="*/ 718295 h 3761334"/>
              <a:gd name="connsiteX2" fmla="*/ 3975794 w 8428037"/>
              <a:gd name="connsiteY2" fmla="*/ 552178 h 3761334"/>
              <a:gd name="connsiteX3" fmla="*/ 6602065 w 8428037"/>
              <a:gd name="connsiteY3" fmla="*/ 414637 h 3761334"/>
              <a:gd name="connsiteX4" fmla="*/ 8428037 w 8428037"/>
              <a:gd name="connsiteY4" fmla="*/ 557783 h 3761334"/>
              <a:gd name="connsiteX5" fmla="*/ 8424862 w 8428037"/>
              <a:gd name="connsiteY5" fmla="*/ 3761334 h 3761334"/>
              <a:gd name="connsiteX6" fmla="*/ 0 w 8428037"/>
              <a:gd name="connsiteY6" fmla="*/ 3761334 h 3761334"/>
              <a:gd name="connsiteX7" fmla="*/ 0 w 8428037"/>
              <a:gd name="connsiteY7" fmla="*/ 592981 h 3761334"/>
              <a:gd name="connsiteX0" fmla="*/ 0 w 8428037"/>
              <a:gd name="connsiteY0" fmla="*/ 592981 h 3761334"/>
              <a:gd name="connsiteX1" fmla="*/ 1548407 w 8428037"/>
              <a:gd name="connsiteY1" fmla="*/ 718295 h 3761334"/>
              <a:gd name="connsiteX2" fmla="*/ 3975794 w 8428037"/>
              <a:gd name="connsiteY2" fmla="*/ 552178 h 3761334"/>
              <a:gd name="connsiteX3" fmla="*/ 6602065 w 8428037"/>
              <a:gd name="connsiteY3" fmla="*/ 414637 h 3761334"/>
              <a:gd name="connsiteX4" fmla="*/ 8428037 w 8428037"/>
              <a:gd name="connsiteY4" fmla="*/ 557783 h 3761334"/>
              <a:gd name="connsiteX5" fmla="*/ 8424862 w 8428037"/>
              <a:gd name="connsiteY5" fmla="*/ 3761334 h 3761334"/>
              <a:gd name="connsiteX6" fmla="*/ 0 w 8428037"/>
              <a:gd name="connsiteY6" fmla="*/ 3761334 h 3761334"/>
              <a:gd name="connsiteX7" fmla="*/ 0 w 8428037"/>
              <a:gd name="connsiteY7" fmla="*/ 592981 h 3761334"/>
              <a:gd name="connsiteX0" fmla="*/ 0 w 8428037"/>
              <a:gd name="connsiteY0" fmla="*/ 185199 h 3353552"/>
              <a:gd name="connsiteX1" fmla="*/ 1548407 w 8428037"/>
              <a:gd name="connsiteY1" fmla="*/ 310513 h 3353552"/>
              <a:gd name="connsiteX2" fmla="*/ 3975794 w 8428037"/>
              <a:gd name="connsiteY2" fmla="*/ 144396 h 3353552"/>
              <a:gd name="connsiteX3" fmla="*/ 6602065 w 8428037"/>
              <a:gd name="connsiteY3" fmla="*/ 6855 h 3353552"/>
              <a:gd name="connsiteX4" fmla="*/ 8428037 w 8428037"/>
              <a:gd name="connsiteY4" fmla="*/ 150001 h 3353552"/>
              <a:gd name="connsiteX5" fmla="*/ 8424862 w 8428037"/>
              <a:gd name="connsiteY5" fmla="*/ 3353552 h 3353552"/>
              <a:gd name="connsiteX6" fmla="*/ 0 w 8428037"/>
              <a:gd name="connsiteY6" fmla="*/ 3353552 h 3353552"/>
              <a:gd name="connsiteX7" fmla="*/ 0 w 8428037"/>
              <a:gd name="connsiteY7" fmla="*/ 185199 h 3353552"/>
              <a:gd name="connsiteX0" fmla="*/ 0 w 8428037"/>
              <a:gd name="connsiteY0" fmla="*/ 185199 h 3353552"/>
              <a:gd name="connsiteX1" fmla="*/ 1548407 w 8428037"/>
              <a:gd name="connsiteY1" fmla="*/ 310513 h 3353552"/>
              <a:gd name="connsiteX2" fmla="*/ 3975794 w 8428037"/>
              <a:gd name="connsiteY2" fmla="*/ 144396 h 3353552"/>
              <a:gd name="connsiteX3" fmla="*/ 6602065 w 8428037"/>
              <a:gd name="connsiteY3" fmla="*/ 6855 h 3353552"/>
              <a:gd name="connsiteX4" fmla="*/ 8428037 w 8428037"/>
              <a:gd name="connsiteY4" fmla="*/ 150001 h 3353552"/>
              <a:gd name="connsiteX5" fmla="*/ 8424862 w 8428037"/>
              <a:gd name="connsiteY5" fmla="*/ 3353552 h 3353552"/>
              <a:gd name="connsiteX6" fmla="*/ 7051650 w 8428037"/>
              <a:gd name="connsiteY6" fmla="*/ 3177391 h 3353552"/>
              <a:gd name="connsiteX7" fmla="*/ 0 w 8428037"/>
              <a:gd name="connsiteY7" fmla="*/ 3353552 h 3353552"/>
              <a:gd name="connsiteX8" fmla="*/ 0 w 8428037"/>
              <a:gd name="connsiteY8" fmla="*/ 185199 h 3353552"/>
              <a:gd name="connsiteX0" fmla="*/ 0 w 8428037"/>
              <a:gd name="connsiteY0" fmla="*/ 185199 h 3373224"/>
              <a:gd name="connsiteX1" fmla="*/ 1548407 w 8428037"/>
              <a:gd name="connsiteY1" fmla="*/ 310513 h 3373224"/>
              <a:gd name="connsiteX2" fmla="*/ 3975794 w 8428037"/>
              <a:gd name="connsiteY2" fmla="*/ 144396 h 3373224"/>
              <a:gd name="connsiteX3" fmla="*/ 6602065 w 8428037"/>
              <a:gd name="connsiteY3" fmla="*/ 6855 h 3373224"/>
              <a:gd name="connsiteX4" fmla="*/ 8428037 w 8428037"/>
              <a:gd name="connsiteY4" fmla="*/ 150001 h 3373224"/>
              <a:gd name="connsiteX5" fmla="*/ 8424862 w 8428037"/>
              <a:gd name="connsiteY5" fmla="*/ 3353552 h 3373224"/>
              <a:gd name="connsiteX6" fmla="*/ 7051650 w 8428037"/>
              <a:gd name="connsiteY6" fmla="*/ 3177391 h 3373224"/>
              <a:gd name="connsiteX7" fmla="*/ 4187825 w 8428037"/>
              <a:gd name="connsiteY7" fmla="*/ 3373224 h 3373224"/>
              <a:gd name="connsiteX8" fmla="*/ 0 w 8428037"/>
              <a:gd name="connsiteY8" fmla="*/ 3353552 h 3373224"/>
              <a:gd name="connsiteX9" fmla="*/ 0 w 8428037"/>
              <a:gd name="connsiteY9" fmla="*/ 185199 h 3373224"/>
              <a:gd name="connsiteX0" fmla="*/ 0 w 8428037"/>
              <a:gd name="connsiteY0" fmla="*/ 185199 h 3501241"/>
              <a:gd name="connsiteX1" fmla="*/ 1548407 w 8428037"/>
              <a:gd name="connsiteY1" fmla="*/ 310513 h 3501241"/>
              <a:gd name="connsiteX2" fmla="*/ 3975794 w 8428037"/>
              <a:gd name="connsiteY2" fmla="*/ 144396 h 3501241"/>
              <a:gd name="connsiteX3" fmla="*/ 6602065 w 8428037"/>
              <a:gd name="connsiteY3" fmla="*/ 6855 h 3501241"/>
              <a:gd name="connsiteX4" fmla="*/ 8428037 w 8428037"/>
              <a:gd name="connsiteY4" fmla="*/ 150001 h 3501241"/>
              <a:gd name="connsiteX5" fmla="*/ 8424862 w 8428037"/>
              <a:gd name="connsiteY5" fmla="*/ 3353552 h 3501241"/>
              <a:gd name="connsiteX6" fmla="*/ 7051650 w 8428037"/>
              <a:gd name="connsiteY6" fmla="*/ 3177391 h 3501241"/>
              <a:gd name="connsiteX7" fmla="*/ 4187825 w 8428037"/>
              <a:gd name="connsiteY7" fmla="*/ 3373224 h 3501241"/>
              <a:gd name="connsiteX8" fmla="*/ 1603275 w 8428037"/>
              <a:gd name="connsiteY8" fmla="*/ 3501241 h 3501241"/>
              <a:gd name="connsiteX9" fmla="*/ 0 w 8428037"/>
              <a:gd name="connsiteY9" fmla="*/ 3353552 h 3501241"/>
              <a:gd name="connsiteX10" fmla="*/ 0 w 8428037"/>
              <a:gd name="connsiteY10" fmla="*/ 185199 h 3501241"/>
              <a:gd name="connsiteX0" fmla="*/ 0 w 8428037"/>
              <a:gd name="connsiteY0" fmla="*/ 185199 h 3485838"/>
              <a:gd name="connsiteX1" fmla="*/ 1548407 w 8428037"/>
              <a:gd name="connsiteY1" fmla="*/ 310513 h 3485838"/>
              <a:gd name="connsiteX2" fmla="*/ 3975794 w 8428037"/>
              <a:gd name="connsiteY2" fmla="*/ 144396 h 3485838"/>
              <a:gd name="connsiteX3" fmla="*/ 6602065 w 8428037"/>
              <a:gd name="connsiteY3" fmla="*/ 6855 h 3485838"/>
              <a:gd name="connsiteX4" fmla="*/ 8428037 w 8428037"/>
              <a:gd name="connsiteY4" fmla="*/ 150001 h 3485838"/>
              <a:gd name="connsiteX5" fmla="*/ 8424862 w 8428037"/>
              <a:gd name="connsiteY5" fmla="*/ 3353552 h 3485838"/>
              <a:gd name="connsiteX6" fmla="*/ 7051650 w 8428037"/>
              <a:gd name="connsiteY6" fmla="*/ 3177391 h 3485838"/>
              <a:gd name="connsiteX7" fmla="*/ 4187825 w 8428037"/>
              <a:gd name="connsiteY7" fmla="*/ 3373224 h 3485838"/>
              <a:gd name="connsiteX8" fmla="*/ 1585713 w 8428037"/>
              <a:gd name="connsiteY8" fmla="*/ 3485838 h 3485838"/>
              <a:gd name="connsiteX9" fmla="*/ 0 w 8428037"/>
              <a:gd name="connsiteY9" fmla="*/ 3353552 h 3485838"/>
              <a:gd name="connsiteX10" fmla="*/ 0 w 8428037"/>
              <a:gd name="connsiteY10" fmla="*/ 185199 h 3485838"/>
              <a:gd name="connsiteX0" fmla="*/ 0 w 8428037"/>
              <a:gd name="connsiteY0" fmla="*/ 185199 h 3903658"/>
              <a:gd name="connsiteX1" fmla="*/ 1548407 w 8428037"/>
              <a:gd name="connsiteY1" fmla="*/ 310513 h 3903658"/>
              <a:gd name="connsiteX2" fmla="*/ 3975794 w 8428037"/>
              <a:gd name="connsiteY2" fmla="*/ 144396 h 3903658"/>
              <a:gd name="connsiteX3" fmla="*/ 6602065 w 8428037"/>
              <a:gd name="connsiteY3" fmla="*/ 6855 h 3903658"/>
              <a:gd name="connsiteX4" fmla="*/ 8428037 w 8428037"/>
              <a:gd name="connsiteY4" fmla="*/ 150001 h 3903658"/>
              <a:gd name="connsiteX5" fmla="*/ 8424862 w 8428037"/>
              <a:gd name="connsiteY5" fmla="*/ 3353552 h 3903658"/>
              <a:gd name="connsiteX6" fmla="*/ 7051650 w 8428037"/>
              <a:gd name="connsiteY6" fmla="*/ 3177391 h 3903658"/>
              <a:gd name="connsiteX7" fmla="*/ 4187825 w 8428037"/>
              <a:gd name="connsiteY7" fmla="*/ 3373224 h 3903658"/>
              <a:gd name="connsiteX8" fmla="*/ 1585713 w 8428037"/>
              <a:gd name="connsiteY8" fmla="*/ 3485838 h 3903658"/>
              <a:gd name="connsiteX9" fmla="*/ 0 w 8428037"/>
              <a:gd name="connsiteY9" fmla="*/ 3353552 h 3903658"/>
              <a:gd name="connsiteX10" fmla="*/ 0 w 8428037"/>
              <a:gd name="connsiteY10" fmla="*/ 185199 h 3903658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858117"/>
              <a:gd name="connsiteX1" fmla="*/ 1548407 w 8428037"/>
              <a:gd name="connsiteY1" fmla="*/ 310513 h 3858117"/>
              <a:gd name="connsiteX2" fmla="*/ 3975794 w 8428037"/>
              <a:gd name="connsiteY2" fmla="*/ 144396 h 3858117"/>
              <a:gd name="connsiteX3" fmla="*/ 6602065 w 8428037"/>
              <a:gd name="connsiteY3" fmla="*/ 6855 h 3858117"/>
              <a:gd name="connsiteX4" fmla="*/ 8428037 w 8428037"/>
              <a:gd name="connsiteY4" fmla="*/ 150001 h 3858117"/>
              <a:gd name="connsiteX5" fmla="*/ 8424862 w 8428037"/>
              <a:gd name="connsiteY5" fmla="*/ 3353552 h 3858117"/>
              <a:gd name="connsiteX6" fmla="*/ 7051650 w 8428037"/>
              <a:gd name="connsiteY6" fmla="*/ 3177391 h 3858117"/>
              <a:gd name="connsiteX7" fmla="*/ 4187825 w 8428037"/>
              <a:gd name="connsiteY7" fmla="*/ 3373224 h 3858117"/>
              <a:gd name="connsiteX8" fmla="*/ 1585713 w 8428037"/>
              <a:gd name="connsiteY8" fmla="*/ 3485838 h 3858117"/>
              <a:gd name="connsiteX9" fmla="*/ 0 w 8428037"/>
              <a:gd name="connsiteY9" fmla="*/ 3353552 h 3858117"/>
              <a:gd name="connsiteX10" fmla="*/ 0 w 8428037"/>
              <a:gd name="connsiteY10" fmla="*/ 185199 h 3858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2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4862 w 8428037"/>
              <a:gd name="connsiteY5" fmla="*/ 3353554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16925 w 8428037"/>
              <a:gd name="connsiteY5" fmla="*/ 3305954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16925 w 8428037"/>
              <a:gd name="connsiteY5" fmla="*/ 3305954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7051650 w 8428037"/>
              <a:gd name="connsiteY6" fmla="*/ 3177391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0 w 8428037"/>
              <a:gd name="connsiteY0" fmla="*/ 185199 h 3489117"/>
              <a:gd name="connsiteX1" fmla="*/ 1548407 w 8428037"/>
              <a:gd name="connsiteY1" fmla="*/ 310513 h 3489117"/>
              <a:gd name="connsiteX2" fmla="*/ 3975794 w 8428037"/>
              <a:gd name="connsiteY2" fmla="*/ 144396 h 3489117"/>
              <a:gd name="connsiteX3" fmla="*/ 6602065 w 8428037"/>
              <a:gd name="connsiteY3" fmla="*/ 6855 h 3489117"/>
              <a:gd name="connsiteX4" fmla="*/ 8428037 w 8428037"/>
              <a:gd name="connsiteY4" fmla="*/ 150001 h 3489117"/>
              <a:gd name="connsiteX5" fmla="*/ 8426699 w 8428037"/>
              <a:gd name="connsiteY5" fmla="*/ 3325600 h 3489117"/>
              <a:gd name="connsiteX6" fmla="*/ 6967488 w 8428037"/>
              <a:gd name="connsiteY6" fmla="*/ 3183890 h 3489117"/>
              <a:gd name="connsiteX7" fmla="*/ 4187825 w 8428037"/>
              <a:gd name="connsiteY7" fmla="*/ 3373224 h 3489117"/>
              <a:gd name="connsiteX8" fmla="*/ 1585713 w 8428037"/>
              <a:gd name="connsiteY8" fmla="*/ 3485838 h 3489117"/>
              <a:gd name="connsiteX9" fmla="*/ 0 w 8428037"/>
              <a:gd name="connsiteY9" fmla="*/ 3353552 h 3489117"/>
              <a:gd name="connsiteX10" fmla="*/ 0 w 8428037"/>
              <a:gd name="connsiteY10" fmla="*/ 185199 h 3489117"/>
              <a:gd name="connsiteX0" fmla="*/ 14536 w 8442573"/>
              <a:gd name="connsiteY0" fmla="*/ 185199 h 3491494"/>
              <a:gd name="connsiteX1" fmla="*/ 1562943 w 8442573"/>
              <a:gd name="connsiteY1" fmla="*/ 310513 h 3491494"/>
              <a:gd name="connsiteX2" fmla="*/ 3990330 w 8442573"/>
              <a:gd name="connsiteY2" fmla="*/ 144396 h 3491494"/>
              <a:gd name="connsiteX3" fmla="*/ 6616601 w 8442573"/>
              <a:gd name="connsiteY3" fmla="*/ 6855 h 3491494"/>
              <a:gd name="connsiteX4" fmla="*/ 8442573 w 8442573"/>
              <a:gd name="connsiteY4" fmla="*/ 150001 h 3491494"/>
              <a:gd name="connsiteX5" fmla="*/ 8441235 w 8442573"/>
              <a:gd name="connsiteY5" fmla="*/ 3325600 h 3491494"/>
              <a:gd name="connsiteX6" fmla="*/ 6982024 w 8442573"/>
              <a:gd name="connsiteY6" fmla="*/ 3183890 h 3491494"/>
              <a:gd name="connsiteX7" fmla="*/ 4202361 w 8442573"/>
              <a:gd name="connsiteY7" fmla="*/ 3373224 h 3491494"/>
              <a:gd name="connsiteX8" fmla="*/ 1600249 w 8442573"/>
              <a:gd name="connsiteY8" fmla="*/ 3485838 h 3491494"/>
              <a:gd name="connsiteX9" fmla="*/ 0 w 8442573"/>
              <a:gd name="connsiteY9" fmla="*/ 3339290 h 3491494"/>
              <a:gd name="connsiteX10" fmla="*/ 14536 w 8442573"/>
              <a:gd name="connsiteY10" fmla="*/ 185199 h 3491494"/>
              <a:gd name="connsiteX0" fmla="*/ 4845 w 8432882"/>
              <a:gd name="connsiteY0" fmla="*/ 185199 h 3491494"/>
              <a:gd name="connsiteX1" fmla="*/ 1553252 w 8432882"/>
              <a:gd name="connsiteY1" fmla="*/ 310513 h 3491494"/>
              <a:gd name="connsiteX2" fmla="*/ 3980639 w 8432882"/>
              <a:gd name="connsiteY2" fmla="*/ 144396 h 3491494"/>
              <a:gd name="connsiteX3" fmla="*/ 6606910 w 8432882"/>
              <a:gd name="connsiteY3" fmla="*/ 6855 h 3491494"/>
              <a:gd name="connsiteX4" fmla="*/ 8432882 w 8432882"/>
              <a:gd name="connsiteY4" fmla="*/ 150001 h 3491494"/>
              <a:gd name="connsiteX5" fmla="*/ 8431544 w 8432882"/>
              <a:gd name="connsiteY5" fmla="*/ 3325600 h 3491494"/>
              <a:gd name="connsiteX6" fmla="*/ 6972333 w 8432882"/>
              <a:gd name="connsiteY6" fmla="*/ 3183890 h 3491494"/>
              <a:gd name="connsiteX7" fmla="*/ 4192670 w 8432882"/>
              <a:gd name="connsiteY7" fmla="*/ 3373224 h 3491494"/>
              <a:gd name="connsiteX8" fmla="*/ 1590558 w 8432882"/>
              <a:gd name="connsiteY8" fmla="*/ 3485838 h 3491494"/>
              <a:gd name="connsiteX9" fmla="*/ 14122 w 8432882"/>
              <a:gd name="connsiteY9" fmla="*/ 3339290 h 3491494"/>
              <a:gd name="connsiteX10" fmla="*/ 4845 w 8432882"/>
              <a:gd name="connsiteY10" fmla="*/ 185199 h 3491494"/>
              <a:gd name="connsiteX0" fmla="*/ 5011 w 8433048"/>
              <a:gd name="connsiteY0" fmla="*/ 185199 h 3491494"/>
              <a:gd name="connsiteX1" fmla="*/ 1553418 w 8433048"/>
              <a:gd name="connsiteY1" fmla="*/ 310513 h 3491494"/>
              <a:gd name="connsiteX2" fmla="*/ 3980805 w 8433048"/>
              <a:gd name="connsiteY2" fmla="*/ 144396 h 3491494"/>
              <a:gd name="connsiteX3" fmla="*/ 6607076 w 8433048"/>
              <a:gd name="connsiteY3" fmla="*/ 6855 h 3491494"/>
              <a:gd name="connsiteX4" fmla="*/ 8433048 w 8433048"/>
              <a:gd name="connsiteY4" fmla="*/ 150001 h 3491494"/>
              <a:gd name="connsiteX5" fmla="*/ 8431710 w 8433048"/>
              <a:gd name="connsiteY5" fmla="*/ 3325600 h 3491494"/>
              <a:gd name="connsiteX6" fmla="*/ 6972499 w 8433048"/>
              <a:gd name="connsiteY6" fmla="*/ 3183890 h 3491494"/>
              <a:gd name="connsiteX7" fmla="*/ 4192836 w 8433048"/>
              <a:gd name="connsiteY7" fmla="*/ 3373224 h 3491494"/>
              <a:gd name="connsiteX8" fmla="*/ 1590724 w 8433048"/>
              <a:gd name="connsiteY8" fmla="*/ 3485838 h 3491494"/>
              <a:gd name="connsiteX9" fmla="*/ 0 w 8433048"/>
              <a:gd name="connsiteY9" fmla="*/ 3339290 h 3491494"/>
              <a:gd name="connsiteX10" fmla="*/ 5011 w 8433048"/>
              <a:gd name="connsiteY10" fmla="*/ 185199 h 3491494"/>
              <a:gd name="connsiteX0" fmla="*/ 36836 w 8464873"/>
              <a:gd name="connsiteY0" fmla="*/ 185199 h 3501118"/>
              <a:gd name="connsiteX1" fmla="*/ 1585243 w 8464873"/>
              <a:gd name="connsiteY1" fmla="*/ 310513 h 3501118"/>
              <a:gd name="connsiteX2" fmla="*/ 4012630 w 8464873"/>
              <a:gd name="connsiteY2" fmla="*/ 144396 h 3501118"/>
              <a:gd name="connsiteX3" fmla="*/ 6638901 w 8464873"/>
              <a:gd name="connsiteY3" fmla="*/ 6855 h 3501118"/>
              <a:gd name="connsiteX4" fmla="*/ 8464873 w 8464873"/>
              <a:gd name="connsiteY4" fmla="*/ 150001 h 3501118"/>
              <a:gd name="connsiteX5" fmla="*/ 8463535 w 8464873"/>
              <a:gd name="connsiteY5" fmla="*/ 3325600 h 3501118"/>
              <a:gd name="connsiteX6" fmla="*/ 7004324 w 8464873"/>
              <a:gd name="connsiteY6" fmla="*/ 3183890 h 3501118"/>
              <a:gd name="connsiteX7" fmla="*/ 4224661 w 8464873"/>
              <a:gd name="connsiteY7" fmla="*/ 3373224 h 3501118"/>
              <a:gd name="connsiteX8" fmla="*/ 1622549 w 8464873"/>
              <a:gd name="connsiteY8" fmla="*/ 3485838 h 3501118"/>
              <a:gd name="connsiteX9" fmla="*/ 0 w 8464873"/>
              <a:gd name="connsiteY9" fmla="*/ 3281545 h 3501118"/>
              <a:gd name="connsiteX10" fmla="*/ 36836 w 8464873"/>
              <a:gd name="connsiteY10" fmla="*/ 185199 h 3501118"/>
              <a:gd name="connsiteX0" fmla="*/ 4845 w 8469717"/>
              <a:gd name="connsiteY0" fmla="*/ 185201 h 3501118"/>
              <a:gd name="connsiteX1" fmla="*/ 1590087 w 8469717"/>
              <a:gd name="connsiteY1" fmla="*/ 310513 h 3501118"/>
              <a:gd name="connsiteX2" fmla="*/ 4017474 w 8469717"/>
              <a:gd name="connsiteY2" fmla="*/ 144396 h 3501118"/>
              <a:gd name="connsiteX3" fmla="*/ 6643745 w 8469717"/>
              <a:gd name="connsiteY3" fmla="*/ 6855 h 3501118"/>
              <a:gd name="connsiteX4" fmla="*/ 8469717 w 8469717"/>
              <a:gd name="connsiteY4" fmla="*/ 150001 h 3501118"/>
              <a:gd name="connsiteX5" fmla="*/ 8468379 w 8469717"/>
              <a:gd name="connsiteY5" fmla="*/ 3325600 h 3501118"/>
              <a:gd name="connsiteX6" fmla="*/ 7009168 w 8469717"/>
              <a:gd name="connsiteY6" fmla="*/ 3183890 h 3501118"/>
              <a:gd name="connsiteX7" fmla="*/ 4229505 w 8469717"/>
              <a:gd name="connsiteY7" fmla="*/ 3373224 h 3501118"/>
              <a:gd name="connsiteX8" fmla="*/ 1627393 w 8469717"/>
              <a:gd name="connsiteY8" fmla="*/ 3485838 h 3501118"/>
              <a:gd name="connsiteX9" fmla="*/ 4844 w 8469717"/>
              <a:gd name="connsiteY9" fmla="*/ 3281545 h 3501118"/>
              <a:gd name="connsiteX10" fmla="*/ 4845 w 8469717"/>
              <a:gd name="connsiteY10" fmla="*/ 185201 h 3501118"/>
              <a:gd name="connsiteX0" fmla="*/ 4845 w 8501789"/>
              <a:gd name="connsiteY0" fmla="*/ 185147 h 3501064"/>
              <a:gd name="connsiteX1" fmla="*/ 1590087 w 8501789"/>
              <a:gd name="connsiteY1" fmla="*/ 310459 h 3501064"/>
              <a:gd name="connsiteX2" fmla="*/ 4017474 w 8501789"/>
              <a:gd name="connsiteY2" fmla="*/ 144342 h 3501064"/>
              <a:gd name="connsiteX3" fmla="*/ 6643745 w 8501789"/>
              <a:gd name="connsiteY3" fmla="*/ 6801 h 3501064"/>
              <a:gd name="connsiteX4" fmla="*/ 8501789 w 8501789"/>
              <a:gd name="connsiteY4" fmla="*/ 185147 h 3501064"/>
              <a:gd name="connsiteX5" fmla="*/ 8468379 w 8501789"/>
              <a:gd name="connsiteY5" fmla="*/ 3325546 h 3501064"/>
              <a:gd name="connsiteX6" fmla="*/ 7009168 w 8501789"/>
              <a:gd name="connsiteY6" fmla="*/ 3183836 h 3501064"/>
              <a:gd name="connsiteX7" fmla="*/ 4229505 w 8501789"/>
              <a:gd name="connsiteY7" fmla="*/ 3373170 h 3501064"/>
              <a:gd name="connsiteX8" fmla="*/ 1627393 w 8501789"/>
              <a:gd name="connsiteY8" fmla="*/ 3485784 h 3501064"/>
              <a:gd name="connsiteX9" fmla="*/ 4844 w 8501789"/>
              <a:gd name="connsiteY9" fmla="*/ 3281491 h 3501064"/>
              <a:gd name="connsiteX10" fmla="*/ 4845 w 8501789"/>
              <a:gd name="connsiteY10" fmla="*/ 185147 h 3501064"/>
              <a:gd name="connsiteX0" fmla="*/ 4845 w 8502847"/>
              <a:gd name="connsiteY0" fmla="*/ 185147 h 3501064"/>
              <a:gd name="connsiteX1" fmla="*/ 1590087 w 8502847"/>
              <a:gd name="connsiteY1" fmla="*/ 310459 h 3501064"/>
              <a:gd name="connsiteX2" fmla="*/ 4017474 w 8502847"/>
              <a:gd name="connsiteY2" fmla="*/ 144342 h 3501064"/>
              <a:gd name="connsiteX3" fmla="*/ 6643745 w 8502847"/>
              <a:gd name="connsiteY3" fmla="*/ 6801 h 3501064"/>
              <a:gd name="connsiteX4" fmla="*/ 8501789 w 8502847"/>
              <a:gd name="connsiteY4" fmla="*/ 185147 h 3501064"/>
              <a:gd name="connsiteX5" fmla="*/ 8501789 w 8502847"/>
              <a:gd name="connsiteY5" fmla="*/ 3353499 h 3501064"/>
              <a:gd name="connsiteX6" fmla="*/ 7009168 w 8502847"/>
              <a:gd name="connsiteY6" fmla="*/ 3183836 h 3501064"/>
              <a:gd name="connsiteX7" fmla="*/ 4229505 w 8502847"/>
              <a:gd name="connsiteY7" fmla="*/ 3373170 h 3501064"/>
              <a:gd name="connsiteX8" fmla="*/ 1627393 w 8502847"/>
              <a:gd name="connsiteY8" fmla="*/ 3485784 h 3501064"/>
              <a:gd name="connsiteX9" fmla="*/ 4844 w 8502847"/>
              <a:gd name="connsiteY9" fmla="*/ 3281491 h 3501064"/>
              <a:gd name="connsiteX10" fmla="*/ 4845 w 8502847"/>
              <a:gd name="connsiteY10" fmla="*/ 185147 h 350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02847" h="3501064">
                <a:moveTo>
                  <a:pt x="4845" y="185147"/>
                </a:moveTo>
                <a:cubicBezTo>
                  <a:pt x="458762" y="251826"/>
                  <a:pt x="921316" y="317260"/>
                  <a:pt x="1590087" y="310459"/>
                </a:cubicBezTo>
                <a:cubicBezTo>
                  <a:pt x="2258858" y="303658"/>
                  <a:pt x="3145634" y="214669"/>
                  <a:pt x="4017474" y="144342"/>
                </a:cubicBezTo>
                <a:cubicBezTo>
                  <a:pt x="5028282" y="62805"/>
                  <a:pt x="5896359" y="0"/>
                  <a:pt x="6643745" y="6801"/>
                </a:cubicBezTo>
                <a:cubicBezTo>
                  <a:pt x="7391131" y="13602"/>
                  <a:pt x="8324346" y="138638"/>
                  <a:pt x="8501789" y="185147"/>
                </a:cubicBezTo>
                <a:cubicBezTo>
                  <a:pt x="8500731" y="1252997"/>
                  <a:pt x="8502847" y="2285649"/>
                  <a:pt x="8501789" y="3353499"/>
                </a:cubicBezTo>
                <a:cubicBezTo>
                  <a:pt x="8221122" y="3302837"/>
                  <a:pt x="7721215" y="3180558"/>
                  <a:pt x="7009168" y="3183836"/>
                </a:cubicBezTo>
                <a:cubicBezTo>
                  <a:pt x="6297121" y="3187114"/>
                  <a:pt x="5266998" y="3278925"/>
                  <a:pt x="4229505" y="3373170"/>
                </a:cubicBezTo>
                <a:cubicBezTo>
                  <a:pt x="3283070" y="3447845"/>
                  <a:pt x="2331503" y="3501064"/>
                  <a:pt x="1627393" y="3485784"/>
                </a:cubicBezTo>
                <a:cubicBezTo>
                  <a:pt x="923283" y="3470504"/>
                  <a:pt x="580253" y="3381914"/>
                  <a:pt x="4844" y="3281491"/>
                </a:cubicBezTo>
                <a:cubicBezTo>
                  <a:pt x="9689" y="2230127"/>
                  <a:pt x="0" y="1236511"/>
                  <a:pt x="4845" y="185147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94876F-8E8E-4A5C-992F-2AB046F626AD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J:\Projekte\GDF-Projekte\2012\FMC Office 2010 Templates\hmmm\NC_wave_landscape_4c.jpg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-7938" y="911225"/>
            <a:ext cx="91519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360363" y="312738"/>
            <a:ext cx="84597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60363" y="1530350"/>
            <a:ext cx="8459787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pic>
        <p:nvPicPr>
          <p:cNvPr id="1029" name="Picture 2" descr="C:\Users\au1437\Desktop\Neuer Ordner (7)\Logos_RGB\Logos_RGB\NC_RGB_2012.jpg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7170738" y="1138238"/>
            <a:ext cx="12223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189913" y="6551613"/>
            <a:ext cx="70961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EAADC629-7498-4180-9828-D9E3A530B503}" type="slidenum">
              <a:rPr lang="en-GB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4911725" y="6551613"/>
            <a:ext cx="3278188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Použití náplasti s aktivním uhlím při odmačkávání místa vpichu dialyzační jehly, P. Machek, M. Křečková, 15.11.2012</a:t>
            </a:r>
            <a:endParaRPr lang="de-DE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0" y="6480175"/>
            <a:ext cx="9144000" cy="0"/>
          </a:xfrm>
          <a:prstGeom prst="line">
            <a:avLst/>
          </a:prstGeom>
          <a:noFill/>
          <a:ln w="12700">
            <a:solidFill>
              <a:srgbClr val="05229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1033" name="Picture 6" descr="FMC-Logo-2009_blue"/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auto">
          <a:xfrm>
            <a:off x="360363" y="6573838"/>
            <a:ext cx="9001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38A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A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A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A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A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8A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8A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8A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8A9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38A9"/>
        </a:buClr>
        <a:buSzPct val="100000"/>
        <a:buFont typeface="Arial" charset="0"/>
        <a:defRPr sz="1600" b="1" kern="1200">
          <a:solidFill>
            <a:srgbClr val="0038A9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0038A9"/>
        </a:buClr>
        <a:buSzPct val="100000"/>
        <a:buFont typeface="Arial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rtl="0" eaLnBrk="0" fontAlgn="base" hangingPunct="0">
        <a:spcBef>
          <a:spcPct val="0"/>
        </a:spcBef>
        <a:spcAft>
          <a:spcPct val="0"/>
        </a:spcAft>
        <a:buClr>
          <a:srgbClr val="0038A9"/>
        </a:buClr>
        <a:buSzPct val="90000"/>
        <a:buFont typeface="Arial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80975" algn="l" rtl="0" eaLnBrk="0" fontAlgn="base" hangingPunct="0">
        <a:spcBef>
          <a:spcPct val="0"/>
        </a:spcBef>
        <a:spcAft>
          <a:spcPct val="0"/>
        </a:spcAft>
        <a:buClr>
          <a:srgbClr val="0038A9"/>
        </a:buClr>
        <a:buSzPct val="80000"/>
        <a:buFont typeface="Arial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rtl="0" eaLnBrk="0" fontAlgn="base" hangingPunct="0">
        <a:spcBef>
          <a:spcPct val="0"/>
        </a:spcBef>
        <a:spcAft>
          <a:spcPct val="0"/>
        </a:spcAft>
        <a:buClr>
          <a:srgbClr val="0038A9"/>
        </a:buClr>
        <a:buSzPct val="70000"/>
        <a:buFont typeface="Arial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90588" indent="-179388" algn="l" defTabSz="914400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lang="en-GB" sz="1600" b="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890588" indent="-179388" algn="l" defTabSz="914400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90588" indent="-179388" algn="l" defTabSz="914400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890588" indent="-179388" algn="l" defTabSz="914400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List_aplikace_Microsoft_Office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odnadpis 5"/>
          <p:cNvSpPr>
            <a:spLocks noGrp="1"/>
          </p:cNvSpPr>
          <p:nvPr>
            <p:ph type="subTitle" idx="1"/>
          </p:nvPr>
        </p:nvSpPr>
        <p:spPr bwMode="auto">
          <a:xfrm>
            <a:off x="428625" y="5214938"/>
            <a:ext cx="8459788" cy="8651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z="1800" smtClean="0">
                <a:solidFill>
                  <a:srgbClr val="0038A9"/>
                </a:solidFill>
              </a:rPr>
              <a:t>P. Machek, M. Křečková </a:t>
            </a:r>
            <a:br>
              <a:rPr lang="cs-CZ" sz="1800" smtClean="0">
                <a:solidFill>
                  <a:srgbClr val="0038A9"/>
                </a:solidFill>
              </a:rPr>
            </a:br>
            <a:r>
              <a:rPr lang="cs-CZ" sz="1800" b="0" smtClean="0">
                <a:solidFill>
                  <a:srgbClr val="0038A9"/>
                </a:solidFill>
              </a:rPr>
              <a:t>Fresenius Medical Care – DS Most</a:t>
            </a:r>
          </a:p>
          <a:p>
            <a:pPr eaLnBrk="1" hangingPunct="1">
              <a:spcBef>
                <a:spcPct val="0"/>
              </a:spcBef>
            </a:pPr>
            <a:r>
              <a:rPr lang="cs-CZ" sz="1800" smtClean="0">
                <a:solidFill>
                  <a:srgbClr val="0038A9"/>
                </a:solidFill>
              </a:rPr>
              <a:t>2. Sympozium České společnosti pro cévní přístup, 15.11.2012</a:t>
            </a:r>
          </a:p>
        </p:txBody>
      </p:sp>
      <p:sp>
        <p:nvSpPr>
          <p:cNvPr id="26626" name="Nadpis 4"/>
          <p:cNvSpPr>
            <a:spLocks noGrp="1"/>
          </p:cNvSpPr>
          <p:nvPr>
            <p:ph type="title"/>
          </p:nvPr>
        </p:nvSpPr>
        <p:spPr>
          <a:xfrm>
            <a:off x="357188" y="214313"/>
            <a:ext cx="8459787" cy="742950"/>
          </a:xfrm>
        </p:spPr>
        <p:txBody>
          <a:bodyPr/>
          <a:lstStyle/>
          <a:p>
            <a:pPr eaLnBrk="1" hangingPunct="1"/>
            <a:r>
              <a:rPr lang="cs-CZ" sz="2000" smtClean="0">
                <a:solidFill>
                  <a:srgbClr val="0038A9"/>
                </a:solidFill>
              </a:rPr>
              <a:t/>
            </a:r>
            <a:br>
              <a:rPr lang="cs-CZ" sz="2000" smtClean="0">
                <a:solidFill>
                  <a:srgbClr val="0038A9"/>
                </a:solidFill>
              </a:rPr>
            </a:br>
            <a:r>
              <a:rPr lang="cs-CZ" smtClean="0">
                <a:solidFill>
                  <a:srgbClr val="0038A9"/>
                </a:solidFill>
              </a:rPr>
              <a:t>Použití náplastí s aktivním uhlím při odmačkávání místa vpichu dialyzační jehly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Hemostáza – průměr za období - celkem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>
            <p:ph type="chart" idx="1"/>
          </p:nvPr>
        </p:nvGraphicFramePr>
        <p:xfrm>
          <a:off x="1000125" y="2143125"/>
          <a:ext cx="7148513" cy="3735388"/>
        </p:xfrm>
        <a:graphic>
          <a:graphicData uri="http://schemas.openxmlformats.org/presentationml/2006/ole">
            <p:oleObj spid="_x0000_s43015" name="Graf" r:id="rId3" imgW="8458290" imgH="4419690" progId="MSGraph.Chart.8">
              <p:embed followColorScheme="full"/>
            </p:oleObj>
          </a:graphicData>
        </a:graphic>
      </p:graphicFrame>
      <p:sp>
        <p:nvSpPr>
          <p:cNvPr id="43017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67D35588-C2C8-48D1-9EF0-42AAC7D2F4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b="0" smtClean="0"/>
          </a:p>
        </p:txBody>
      </p:sp>
      <p:sp>
        <p:nvSpPr>
          <p:cNvPr id="4301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P1000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677988"/>
            <a:ext cx="57864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F6778507-4C71-4971-8AEE-802296AF8BD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b="0" smtClean="0"/>
          </a:p>
        </p:txBody>
      </p:sp>
      <p:sp>
        <p:nvSpPr>
          <p:cNvPr id="45059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  <p:sp>
        <p:nvSpPr>
          <p:cNvPr id="4506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Fotodokumentace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P10006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5716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9E922BBE-597B-416B-A3B0-EEC901AABE8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b="0" smtClean="0"/>
          </a:p>
        </p:txBody>
      </p:sp>
      <p:sp>
        <p:nvSpPr>
          <p:cNvPr id="46083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  <p:sp>
        <p:nvSpPr>
          <p:cNvPr id="4608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Fotodokumentace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P10006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43063"/>
            <a:ext cx="577215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6112D15C-389C-472E-8510-9ADAC94E189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b="0" smtClean="0"/>
          </a:p>
        </p:txBody>
      </p:sp>
      <p:sp>
        <p:nvSpPr>
          <p:cNvPr id="47107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  <p:sp>
        <p:nvSpPr>
          <p:cNvPr id="471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Fotodokumentace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1000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785938"/>
            <a:ext cx="5702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ED41D543-B4A6-4CF8-BF45-13778097231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b="0" smtClean="0"/>
          </a:p>
        </p:txBody>
      </p:sp>
      <p:sp>
        <p:nvSpPr>
          <p:cNvPr id="48131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  <p:sp>
        <p:nvSpPr>
          <p:cNvPr id="4813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Fotodokumentace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P10006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14500"/>
            <a:ext cx="59880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1396F607-982B-4C40-B6DF-17D3091BEDA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b="0" smtClean="0"/>
          </a:p>
        </p:txBody>
      </p:sp>
      <p:sp>
        <p:nvSpPr>
          <p:cNvPr id="49155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  <p:sp>
        <p:nvSpPr>
          <p:cNvPr id="4915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Fotodokumentace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P1000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85938"/>
            <a:ext cx="5643562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FD468ECB-E751-49E5-809D-37B91C97B8C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b="0" smtClean="0"/>
          </a:p>
        </p:txBody>
      </p:sp>
      <p:sp>
        <p:nvSpPr>
          <p:cNvPr id="50179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  <p:sp>
        <p:nvSpPr>
          <p:cNvPr id="5018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Fotodokumentace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357188" y="285750"/>
            <a:ext cx="4429125" cy="500063"/>
          </a:xfrm>
        </p:spPr>
        <p:txBody>
          <a:bodyPr/>
          <a:lstStyle/>
          <a:p>
            <a:pPr eaLnBrk="1" hangingPunct="1"/>
            <a:r>
              <a:rPr lang="cs-CZ" smtClean="0"/>
              <a:t>Závěr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459787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cs-CZ" sz="1800" smtClean="0"/>
              <a:t>Použití náplastí s aktivním mikrofilamentárním uhlíkem po odstranění dialyzačních jehel</a:t>
            </a:r>
          </a:p>
          <a:p>
            <a:pPr eaLnBrk="1" hangingPunct="1">
              <a:lnSpc>
                <a:spcPct val="90000"/>
              </a:lnSpc>
            </a:pPr>
            <a:endParaRPr lang="cs-CZ" sz="1800" smtClean="0"/>
          </a:p>
          <a:p>
            <a:pPr eaLnBrk="1" hangingPunct="1">
              <a:lnSpc>
                <a:spcPct val="90000"/>
              </a:lnSpc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snižuje dobu nutnou k hemostáze o 30 %</a:t>
            </a:r>
          </a:p>
          <a:p>
            <a:pPr eaLnBrk="1" hangingPunct="1">
              <a:lnSpc>
                <a:spcPct val="90000"/>
              </a:lnSpc>
              <a:buSzPct val="165000"/>
              <a:buFont typeface="Arial" charset="0"/>
              <a:buChar char="•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v hemostáze není rozdíl mezi grafty a nativními fistulemi</a:t>
            </a:r>
          </a:p>
          <a:p>
            <a:pPr eaLnBrk="1" hangingPunct="1">
              <a:lnSpc>
                <a:spcPct val="90000"/>
              </a:lnSpc>
              <a:buSzPct val="165000"/>
              <a:buFont typeface="Arial" charset="0"/>
              <a:buChar char="•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současně významně zlepšuje hojení kožních defektů </a:t>
            </a:r>
          </a:p>
          <a:p>
            <a:pPr eaLnBrk="1" hangingPunct="1">
              <a:lnSpc>
                <a:spcPct val="90000"/>
              </a:lnSpc>
              <a:buSzPct val="165000"/>
              <a:buFont typeface="Arial" charset="0"/>
              <a:buChar char="•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neprokázali jsme žádné nežádoucí účinky</a:t>
            </a:r>
          </a:p>
          <a:p>
            <a:pPr eaLnBrk="1" hangingPunct="1">
              <a:lnSpc>
                <a:spcPct val="90000"/>
              </a:lnSpc>
              <a:buSzPct val="165000"/>
              <a:buFont typeface="Arial" charset="0"/>
              <a:buChar char="•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k požadovanému účinku je nutná správná aplikace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mtClean="0"/>
          </a:p>
        </p:txBody>
      </p:sp>
      <p:sp>
        <p:nvSpPr>
          <p:cNvPr id="51203" name="Zástupný symbol pro číslo snímku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F8752F89-8436-4ADC-9391-307CAD1ACC9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b="0" smtClean="0"/>
          </a:p>
        </p:txBody>
      </p:sp>
      <p:sp>
        <p:nvSpPr>
          <p:cNvPr id="51204" name="Zástupný symbol pro zápatí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6"/>
          <p:cNvSpPr>
            <a:spLocks noGrp="1"/>
          </p:cNvSpPr>
          <p:nvPr>
            <p:ph type="title"/>
          </p:nvPr>
        </p:nvSpPr>
        <p:spPr>
          <a:xfrm>
            <a:off x="285750" y="3071813"/>
            <a:ext cx="8459788" cy="573087"/>
          </a:xfrm>
        </p:spPr>
        <p:txBody>
          <a:bodyPr/>
          <a:lstStyle/>
          <a:p>
            <a:pPr algn="ctr"/>
            <a:r>
              <a:rPr lang="cs-CZ" smtClean="0"/>
              <a:t>Děkuji za pozornost</a:t>
            </a:r>
          </a:p>
        </p:txBody>
      </p:sp>
      <p:sp>
        <p:nvSpPr>
          <p:cNvPr id="52226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6AE5AE80-BA43-4EF5-9ACD-22CDDF31B01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b="0" smtClean="0"/>
          </a:p>
        </p:txBody>
      </p:sp>
      <p:sp>
        <p:nvSpPr>
          <p:cNvPr id="52227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xfrm>
            <a:off x="323850" y="1557338"/>
            <a:ext cx="8459788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2000" b="0" smtClean="0">
                <a:solidFill>
                  <a:schemeClr val="tx1"/>
                </a:solidFill>
              </a:rPr>
              <a:t> </a:t>
            </a:r>
            <a:r>
              <a:rPr lang="cs-CZ" sz="1800" smtClean="0"/>
              <a:t>Odmačkávání místa vpichu po vytažení dialyzačních jehel je pro pacienty </a:t>
            </a:r>
            <a:br>
              <a:rPr lang="cs-CZ" sz="1800" smtClean="0"/>
            </a:br>
            <a:r>
              <a:rPr lang="cs-CZ" sz="1800" smtClean="0"/>
              <a:t>i personál faktor nepříjemně prodlužující dialyzační procedurou. </a:t>
            </a:r>
          </a:p>
          <a:p>
            <a:pPr eaLnBrk="1" hangingPunct="1">
              <a:buSzPct val="165000"/>
              <a:buFont typeface="Arial" charset="0"/>
              <a:buChar char="•"/>
            </a:pPr>
            <a:endParaRPr lang="cs-CZ" sz="1800" smtClean="0"/>
          </a:p>
          <a:p>
            <a:pPr eaLnBrk="1" hangingPunct="1">
              <a:buSzPct val="165000"/>
              <a:buFont typeface="Arial" charset="0"/>
              <a:buChar char="•"/>
            </a:pPr>
            <a:endParaRPr lang="cs-CZ" sz="1800" smtClean="0"/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smtClean="0"/>
              <a:t> V literatuře se objevily dobré zkušenosti s použitím náplastí s aktivním uhlíkem v mikrofilamentární formě. </a:t>
            </a:r>
          </a:p>
          <a:p>
            <a:pPr eaLnBrk="1" hangingPunct="1"/>
            <a:endParaRPr lang="cs-CZ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14BBEFEB-434F-40B8-A6FA-FE56E62A8D4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b="0" smtClean="0"/>
          </a:p>
        </p:txBody>
      </p:sp>
      <p:sp>
        <p:nvSpPr>
          <p:cNvPr id="35844" name="Zástupný symbol pro zápatí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  <p:sp>
        <p:nvSpPr>
          <p:cNvPr id="35845" name="TextovéPole 6"/>
          <p:cNvSpPr txBox="1">
            <a:spLocks noChangeArrowheads="1"/>
          </p:cNvSpPr>
          <p:nvPr/>
        </p:nvSpPr>
        <p:spPr bwMode="auto">
          <a:xfrm>
            <a:off x="428625" y="428625"/>
            <a:ext cx="5143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38A9"/>
                </a:solidFill>
              </a:rPr>
              <a:t>Úvod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 bwMode="auto">
          <a:xfrm>
            <a:off x="360363" y="1530350"/>
            <a:ext cx="8355012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Mikrofilamentární aktivovaný uhlík je formou aktivního uhlí získanou karbonizací hydroviskózních vláken (tj. vláken rostlinného původu).</a:t>
            </a:r>
          </a:p>
          <a:p>
            <a:pPr eaLnBrk="1" hangingPunct="1">
              <a:buSzPct val="165000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Střední tloušťka vláken se pohybuje mezi 7 až 30 µm, jeho délka je obvykle mezi 50 až 70 mm. </a:t>
            </a:r>
          </a:p>
          <a:p>
            <a:pPr eaLnBrk="1" hangingPunct="1">
              <a:buSzPct val="165000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Od jiných forem aktivního uhlí se odlišuje vysokou chemickou čistotou (proto lze hovořit o čistém aktivovaném uhlíku) a zejména vláknitou strukturou. </a:t>
            </a:r>
          </a:p>
          <a:p>
            <a:pPr eaLnBrk="1" hangingPunct="1">
              <a:buSzPct val="165000"/>
              <a:buFont typeface="Arial" charset="0"/>
              <a:buChar char="•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To mu dává jednak značnou ohebnost, ale vyplývá z ní i větší měrná plocha </a:t>
            </a:r>
            <a:br>
              <a:rPr lang="cs-CZ" sz="1800" b="0" smtClean="0">
                <a:solidFill>
                  <a:schemeClr val="tx1"/>
                </a:solidFill>
              </a:rPr>
            </a:br>
            <a:r>
              <a:rPr lang="cs-CZ" sz="1800" b="0" smtClean="0">
                <a:solidFill>
                  <a:schemeClr val="tx1"/>
                </a:solidFill>
              </a:rPr>
              <a:t>a tedy i sorpční kapacita, než u jiných běžných forem aktivního uhlí s laminárním uspořádáním. </a:t>
            </a:r>
          </a:p>
        </p:txBody>
      </p:sp>
      <p:sp>
        <p:nvSpPr>
          <p:cNvPr id="29698" name="Zástupný symbol pro číslo snímku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DBA2DF6B-89A9-4F28-AD6F-8B109A9814C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b="0" smtClean="0"/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  <p:sp>
        <p:nvSpPr>
          <p:cNvPr id="29700" name="TextovéPole 5"/>
          <p:cNvSpPr txBox="1">
            <a:spLocks noChangeArrowheads="1"/>
          </p:cNvSpPr>
          <p:nvPr/>
        </p:nvSpPr>
        <p:spPr bwMode="auto">
          <a:xfrm>
            <a:off x="285750" y="357188"/>
            <a:ext cx="6357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38A9"/>
                </a:solidFill>
              </a:rPr>
              <a:t>Mikrofilamentární aktivovaný uhlík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285750" y="285750"/>
            <a:ext cx="7786688" cy="500063"/>
          </a:xfrm>
        </p:spPr>
        <p:txBody>
          <a:bodyPr/>
          <a:lstStyle/>
          <a:p>
            <a:pPr eaLnBrk="1" hangingPunct="1"/>
            <a:r>
              <a:rPr lang="cs-CZ" smtClean="0"/>
              <a:t>Mikrofilamentární aktivovaný uhlík – současné použití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285750" y="1857375"/>
            <a:ext cx="8459788" cy="42148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1800" smtClean="0"/>
              <a:t>Aktivovaný uhlík v čisté mikrofilamentární formě má v moderní terapii tři hlavní indikační oblasti použití: </a:t>
            </a:r>
          </a:p>
          <a:p>
            <a:pPr eaLnBrk="1" hangingPunct="1"/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ošetření akutních krvácejících ran</a:t>
            </a:r>
          </a:p>
          <a:p>
            <a:pPr eaLnBrk="1" hangingPunct="1">
              <a:buSzPct val="165000"/>
              <a:buFont typeface="Arial" charset="0"/>
              <a:buChar char="•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léčení obtížně zhojitelných ran a defektů</a:t>
            </a:r>
          </a:p>
          <a:p>
            <a:pPr eaLnBrk="1" hangingPunct="1">
              <a:buSzPct val="165000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v případě intoxikovaných ran nebo jako součást komplexního ošetření </a:t>
            </a:r>
            <a:br>
              <a:rPr lang="cs-CZ" sz="1800" b="0" smtClean="0">
                <a:solidFill>
                  <a:schemeClr val="tx1"/>
                </a:solidFill>
              </a:rPr>
            </a:br>
            <a:r>
              <a:rPr lang="cs-CZ" sz="1800" b="0" smtClean="0">
                <a:solidFill>
                  <a:schemeClr val="tx1"/>
                </a:solidFill>
              </a:rPr>
              <a:t>při bodnutí, kousnutí či jiném typu poranění jedovatými organismy, nebo </a:t>
            </a:r>
            <a:br>
              <a:rPr lang="cs-CZ" sz="1800" b="0" smtClean="0">
                <a:solidFill>
                  <a:schemeClr val="tx1"/>
                </a:solidFill>
              </a:rPr>
            </a:br>
            <a:r>
              <a:rPr lang="cs-CZ" sz="1800" b="0" smtClean="0">
                <a:solidFill>
                  <a:schemeClr val="tx1"/>
                </a:solidFill>
              </a:rPr>
              <a:t>po kontaktu těla s toxiny nejrůznějšího původu.</a:t>
            </a:r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9F3D6FD9-B064-480D-A46F-37976E8890E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b="0" smtClean="0"/>
          </a:p>
        </p:txBody>
      </p:sp>
      <p:sp>
        <p:nvSpPr>
          <p:cNvPr id="30724" name="Zástupný symbol pro zápatí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Fotodokumentace</a:t>
            </a:r>
          </a:p>
        </p:txBody>
      </p:sp>
      <p:pic>
        <p:nvPicPr>
          <p:cNvPr id="44034" name="Picture 4" descr="P10006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571625"/>
            <a:ext cx="587057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02486408-A535-4BA4-B1EE-8F3A6A03EA5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b="0" smtClean="0"/>
          </a:p>
        </p:txBody>
      </p:sp>
      <p:sp>
        <p:nvSpPr>
          <p:cNvPr id="44036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285750" y="285750"/>
            <a:ext cx="8715375" cy="500063"/>
          </a:xfrm>
        </p:spPr>
        <p:txBody>
          <a:bodyPr/>
          <a:lstStyle/>
          <a:p>
            <a:pPr eaLnBrk="1" hangingPunct="1"/>
            <a:r>
              <a:rPr lang="cs-CZ" smtClean="0"/>
              <a:t>Princip účinku při hemostáze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xfrm>
            <a:off x="357188" y="2071688"/>
            <a:ext cx="8358187" cy="43576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Po přiložení sorpčního krytu a aplikaci mírného tlaku dojde ke zmenšení prostoru mezi vlákny uhlíku a tím ke zvětšení kapilárních sil působících na krevní plasmu. </a:t>
            </a:r>
          </a:p>
          <a:p>
            <a:pPr eaLnBrk="1" hangingPunct="1">
              <a:buSzPct val="165000"/>
              <a:buFont typeface="Arial" charset="0"/>
              <a:buChar char="•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To způsobí urychlenou absorpci krve do sorpční uhlíkové vrstvy. Protože </a:t>
            </a:r>
            <a:br>
              <a:rPr lang="cs-CZ" sz="1800" b="0" smtClean="0">
                <a:solidFill>
                  <a:schemeClr val="tx1"/>
                </a:solidFill>
              </a:rPr>
            </a:br>
            <a:r>
              <a:rPr lang="cs-CZ" sz="1800" b="0" smtClean="0">
                <a:solidFill>
                  <a:schemeClr val="tx1"/>
                </a:solidFill>
              </a:rPr>
              <a:t>pro malou velikost molekuly nejsnáze proniká do struktury uhlíkaté síťoviny voda, dojde ve zbytkovém prostoru mezi povrchem rány a sorpční vrstvou k </a:t>
            </a:r>
            <a:r>
              <a:rPr lang="cs-CZ" sz="1800" smtClean="0"/>
              <a:t>významné hemokoncentrac</a:t>
            </a:r>
            <a:r>
              <a:rPr lang="cs-CZ" sz="1800" b="0" smtClean="0"/>
              <a:t>i </a:t>
            </a:r>
            <a:r>
              <a:rPr lang="cs-CZ" sz="1800" b="0" smtClean="0">
                <a:solidFill>
                  <a:schemeClr val="tx1"/>
                </a:solidFill>
              </a:rPr>
              <a:t>ve velice krátké době. Současně dojde při kontaktu se smáčivou plochou k </a:t>
            </a:r>
            <a:r>
              <a:rPr lang="cs-CZ" sz="1800" smtClean="0"/>
              <a:t>aktivaci faktorů spouštějících hemokoagulační kaskádu. </a:t>
            </a:r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43B67B77-1DA9-4A30-83AB-A0E0678069C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b="0" smtClean="0"/>
          </a:p>
        </p:txBody>
      </p:sp>
      <p:sp>
        <p:nvSpPr>
          <p:cNvPr id="31748" name="Zástupný symbol pro zápatí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357188" y="357188"/>
            <a:ext cx="5929312" cy="500062"/>
          </a:xfrm>
        </p:spPr>
        <p:txBody>
          <a:bodyPr/>
          <a:lstStyle/>
          <a:p>
            <a:pPr eaLnBrk="1" hangingPunct="1"/>
            <a:r>
              <a:rPr lang="cs-CZ" smtClean="0"/>
              <a:t>Soubor a metoda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xfrm>
            <a:off x="360363" y="1530350"/>
            <a:ext cx="842645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Testovali jsme náplasti Tecasorb (Invaz, Česká Republika).</a:t>
            </a:r>
          </a:p>
          <a:p>
            <a:pPr eaLnBrk="1" hangingPunct="1">
              <a:buSzPct val="165000"/>
              <a:buFont typeface="Arial" charset="0"/>
              <a:buChar char="•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Hodnocení bylo retrospektivní a soubor pacientů byl ze středisek FMC – DS Most a Louny</a:t>
            </a:r>
          </a:p>
          <a:p>
            <a:pPr eaLnBrk="1" hangingPunct="1">
              <a:buSzPct val="165000"/>
              <a:buFont typeface="Arial" charset="0"/>
              <a:buChar char="•"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Byla hodnocena dvě období (bez náplasti a s náplastí) vždy při 16ti po sobě jdoucích dialýzách u pacientů, kde v průběhu obou období byl používán stále stejný typ cévního přístupu a nedošlo ke změně terapie či heparinizace.</a:t>
            </a:r>
          </a:p>
          <a:p>
            <a:pPr eaLnBrk="1" hangingPunct="1"/>
            <a:endParaRPr lang="cs-CZ" sz="2000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62D44651-CAEA-467C-8205-E68877CA6E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b="0" smtClean="0"/>
          </a:p>
        </p:txBody>
      </p:sp>
      <p:sp>
        <p:nvSpPr>
          <p:cNvPr id="32772" name="Zástupný symbol pro zápatí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357188" y="285750"/>
            <a:ext cx="6286500" cy="500063"/>
          </a:xfrm>
        </p:spPr>
        <p:txBody>
          <a:bodyPr/>
          <a:lstStyle/>
          <a:p>
            <a:pPr eaLnBrk="1" hangingPunct="1"/>
            <a:r>
              <a:rPr lang="cs-CZ" smtClean="0"/>
              <a:t>Soubor a metoda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xfrm>
            <a:off x="357188" y="1785938"/>
            <a:ext cx="8459787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1800" b="0" smtClean="0">
                <a:solidFill>
                  <a:schemeClr val="tx1"/>
                </a:solidFill>
              </a:rPr>
              <a:t>Kritéria splnilo celkem 34 pacientů </a:t>
            </a: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28 s nativní fistulí </a:t>
            </a: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6 s PTFE graftem</a:t>
            </a:r>
          </a:p>
          <a:p>
            <a:pPr eaLnBrk="1" hangingPunct="1">
              <a:buFontTx/>
              <a:buNone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cs-CZ" sz="1800" b="0" smtClean="0">
                <a:solidFill>
                  <a:schemeClr val="tx1"/>
                </a:solidFill>
              </a:rPr>
              <a:t>Dohromady hodnoceno v jednom období  vždy 34 * 16 = 544 dialýz</a:t>
            </a:r>
          </a:p>
          <a:p>
            <a:pPr eaLnBrk="1" hangingPunct="1">
              <a:buFontTx/>
              <a:buNone/>
            </a:pPr>
            <a:endParaRPr lang="cs-CZ" sz="1800" b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cs-CZ" sz="1800" b="0" smtClean="0">
                <a:solidFill>
                  <a:schemeClr val="tx1"/>
                </a:solidFill>
              </a:rPr>
              <a:t>Heparinizace </a:t>
            </a: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nativní fistule </a:t>
            </a:r>
          </a:p>
          <a:p>
            <a:pPr lvl="3" eaLnBrk="1" hangingPunct="1">
              <a:buSzPct val="145000"/>
              <a:buFont typeface="Arial" charset="0"/>
              <a:buChar char="•"/>
            </a:pPr>
            <a:r>
              <a:rPr lang="cs-CZ" sz="1800" smtClean="0"/>
              <a:t>Fraxiparine 0,4 ml i.v. v úvodu dialýzy </a:t>
            </a:r>
          </a:p>
          <a:p>
            <a:pPr lvl="3" eaLnBrk="1" hangingPunct="1">
              <a:buSzPct val="145000"/>
              <a:buFont typeface="Arial" charset="0"/>
              <a:buChar char="•"/>
            </a:pPr>
            <a:r>
              <a:rPr lang="cs-CZ" sz="1800" smtClean="0"/>
              <a:t>0,4 ml po dvou hodinách dialýzy </a:t>
            </a:r>
          </a:p>
          <a:p>
            <a:pPr lvl="3" eaLnBrk="1" hangingPunct="1">
              <a:buSzPct val="145000"/>
              <a:buFont typeface="Arial" charset="0"/>
              <a:buChar char="•"/>
            </a:pPr>
            <a:r>
              <a:rPr lang="cs-CZ" sz="1800" smtClean="0"/>
              <a:t>dalších 0,4 ml i.v. </a:t>
            </a:r>
          </a:p>
          <a:p>
            <a:pPr eaLnBrk="1" hangingPunct="1">
              <a:buSzPct val="165000"/>
              <a:buFont typeface="Arial" charset="0"/>
              <a:buChar char="•"/>
            </a:pPr>
            <a:r>
              <a:rPr lang="cs-CZ" sz="1800" b="0" smtClean="0">
                <a:solidFill>
                  <a:schemeClr val="tx1"/>
                </a:solidFill>
              </a:rPr>
              <a:t> u graftů stejná dávka  </a:t>
            </a:r>
          </a:p>
          <a:p>
            <a:pPr eaLnBrk="1" hangingPunct="1"/>
            <a:endParaRPr lang="cs-CZ" sz="2000" smtClean="0"/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834ED081-4CD0-43B3-B394-6F80A857D83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b="0" smtClean="0"/>
          </a:p>
        </p:txBody>
      </p:sp>
      <p:sp>
        <p:nvSpPr>
          <p:cNvPr id="33796" name="Zástupný symbol pro zápatí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Hemostáza – průměr za období - pacient</a:t>
            </a:r>
          </a:p>
        </p:txBody>
      </p:sp>
      <p:sp>
        <p:nvSpPr>
          <p:cNvPr id="2868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Použití náplasti s aktivním uhlím při odmačkávání místa vpichu dialyzační jehly, P. Machek, M. Křečková, 15.11.2012</a:t>
            </a:r>
            <a:endParaRPr lang="de-DE" smtClean="0"/>
          </a:p>
        </p:txBody>
      </p:sp>
      <p:sp>
        <p:nvSpPr>
          <p:cNvPr id="28683" name="Zástupný symbol pro číslo snímku 1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Page </a:t>
            </a:r>
            <a:fld id="{48BBC6BC-5795-43E4-8FD8-04400FCE131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b="0" smtClean="0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500188" y="1357313"/>
          <a:ext cx="6096000" cy="4067175"/>
        </p:xfrm>
        <a:graphic>
          <a:graphicData uri="http://schemas.openxmlformats.org/presentationml/2006/ole">
            <p:oleObj spid="_x0000_s28679" name="Graf" r:id="rId3" imgW="6096000" imgH="4067175" progId="MSGraph.Chart.8">
              <p:embed followColorScheme="full"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14313" y="1714500"/>
          <a:ext cx="8459787" cy="3960813"/>
        </p:xfrm>
        <a:graphic>
          <a:graphicData uri="http://schemas.openxmlformats.org/presentationml/2006/ole">
            <p:oleObj spid="_x0000_s28680" name="Graf" r:id="rId4" imgW="5886450" imgH="29432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phroCare slide pool">
  <a:themeElements>
    <a:clrScheme name="Fresenius Nephrocare neues Logo">
      <a:dk1>
        <a:sysClr val="windowText" lastClr="000000"/>
      </a:dk1>
      <a:lt1>
        <a:sysClr val="window" lastClr="FFFFFF"/>
      </a:lt1>
      <a:dk2>
        <a:srgbClr val="4B97CD"/>
      </a:dk2>
      <a:lt2>
        <a:srgbClr val="808183"/>
      </a:lt2>
      <a:accent1>
        <a:srgbClr val="99C2E4"/>
      </a:accent1>
      <a:accent2>
        <a:srgbClr val="66B8AF"/>
      </a:accent2>
      <a:accent3>
        <a:srgbClr val="FFE866"/>
      </a:accent3>
      <a:accent4>
        <a:srgbClr val="F5B07D"/>
      </a:accent4>
      <a:accent5>
        <a:srgbClr val="0038A9"/>
      </a:accent5>
      <a:accent6>
        <a:srgbClr val="D4DEF0"/>
      </a:accent6>
      <a:hlink>
        <a:srgbClr val="0000FF"/>
      </a:hlink>
      <a:folHlink>
        <a:srgbClr val="800080"/>
      </a:folHlink>
    </a:clrScheme>
    <a:fontScheme name="Fresenius_Nephroc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741</Words>
  <Application>Microsoft Office PowerPoint</Application>
  <PresentationFormat>Předvádění na obrazovce (4:3)</PresentationFormat>
  <Paragraphs>110</Paragraphs>
  <Slides>18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NephroCare slide pool</vt:lpstr>
      <vt:lpstr>Graf</vt:lpstr>
      <vt:lpstr> Použití náplastí s aktivním uhlím při odmačkávání místa vpichu dialyzační jehly</vt:lpstr>
      <vt:lpstr>   </vt:lpstr>
      <vt:lpstr>Snímek 3</vt:lpstr>
      <vt:lpstr>Mikrofilamentární aktivovaný uhlík – současné použití </vt:lpstr>
      <vt:lpstr>Fotodokumentace</vt:lpstr>
      <vt:lpstr>Princip účinku při hemostáze</vt:lpstr>
      <vt:lpstr>Soubor a metoda</vt:lpstr>
      <vt:lpstr>Soubor a metoda</vt:lpstr>
      <vt:lpstr>Hemostáza – průměr za období - pacient</vt:lpstr>
      <vt:lpstr>Hemostáza – průměr za období - celkem</vt:lpstr>
      <vt:lpstr>Fotodokumentace</vt:lpstr>
      <vt:lpstr>Fotodokumentace</vt:lpstr>
      <vt:lpstr>Fotodokumentace</vt:lpstr>
      <vt:lpstr>Fotodokumentace</vt:lpstr>
      <vt:lpstr>Fotodokumentace</vt:lpstr>
      <vt:lpstr>Fotodokumentace</vt:lpstr>
      <vt:lpstr>Závěr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</dc:title>
  <dc:creator>Bjoern Krumbuegel</dc:creator>
  <cp:lastModifiedBy>Petr Machek</cp:lastModifiedBy>
  <cp:revision>175</cp:revision>
  <cp:lastPrinted>2012-04-12T10:49:36Z</cp:lastPrinted>
  <dcterms:created xsi:type="dcterms:W3CDTF">2011-12-12T01:47:42Z</dcterms:created>
  <dcterms:modified xsi:type="dcterms:W3CDTF">2014-04-03T11:35:10Z</dcterms:modified>
</cp:coreProperties>
</file>